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74" r:id="rId2"/>
  </p:sldMasterIdLst>
  <p:notesMasterIdLst>
    <p:notesMasterId r:id="rId11"/>
  </p:notesMasterIdLst>
  <p:sldIdLst>
    <p:sldId id="269" r:id="rId3"/>
    <p:sldId id="270" r:id="rId4"/>
    <p:sldId id="263" r:id="rId5"/>
    <p:sldId id="264" r:id="rId6"/>
    <p:sldId id="265" r:id="rId7"/>
    <p:sldId id="268" r:id="rId8"/>
    <p:sldId id="266" r:id="rId9"/>
    <p:sldId id="267" r:id="rId10"/>
  </p:sldIdLst>
  <p:sldSz cx="9144000" cy="6858000" type="screen4x3"/>
  <p:notesSz cx="6797675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18"/>
  </p:normalViewPr>
  <p:slideViewPr>
    <p:cSldViewPr>
      <p:cViewPr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body"/>
          </p:nvPr>
        </p:nvSpPr>
        <p:spPr>
          <a:xfrm>
            <a:off x="755650" y="5078413"/>
            <a:ext cx="6048375" cy="4811712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fr-FR" noProof="0"/>
              <a:t>Cliquez pour modifier le format des notes</a:t>
            </a:r>
            <a:endParaRPr noProof="0"/>
          </a:p>
        </p:txBody>
      </p:sp>
      <p:sp>
        <p:nvSpPr>
          <p:cNvPr id="85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1363" cy="534988"/>
          </a:xfrm>
          <a:prstGeom prst="rect">
            <a:avLst/>
          </a:prstGeom>
        </p:spPr>
        <p:txBody>
          <a:bodyPr lIns="0" tIns="0" rIns="0" bIns="0"/>
          <a:lstStyle>
            <a:lvl1pPr fontAlgn="auto">
              <a:spcBef>
                <a:spcPts val="0"/>
              </a:spcBef>
              <a:spcAft>
                <a:spcPts val="0"/>
              </a:spcAft>
              <a:defRPr sz="1400" spc="-1">
                <a:latin typeface="Times New Roman"/>
                <a:cs typeface="+mn-cs"/>
              </a:defRPr>
            </a:lvl1pPr>
          </a:lstStyle>
          <a:p>
            <a:pPr>
              <a:defRPr/>
            </a:pPr>
            <a:r>
              <a:rPr lang="fr-FR"/>
              <a:t>&lt;en-tête&gt;</a:t>
            </a:r>
            <a:endParaRPr sz="1800" spc="0">
              <a:latin typeface="+mn-lt"/>
            </a:endParaRPr>
          </a:p>
        </p:txBody>
      </p:sp>
      <p:sp>
        <p:nvSpPr>
          <p:cNvPr id="86" name="PlaceHolder 3"/>
          <p:cNvSpPr>
            <a:spLocks noGrp="1"/>
          </p:cNvSpPr>
          <p:nvPr>
            <p:ph type="dt"/>
          </p:nvPr>
        </p:nvSpPr>
        <p:spPr>
          <a:xfrm>
            <a:off x="4278313" y="0"/>
            <a:ext cx="3281362" cy="534988"/>
          </a:xfrm>
          <a:prstGeom prst="rect">
            <a:avLst/>
          </a:prstGeom>
        </p:spPr>
        <p:txBody>
          <a:bodyPr lIns="0" tIns="0" rIns="0" bIns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 spc="-1">
                <a:latin typeface="Times New Roman"/>
                <a:cs typeface="+mn-cs"/>
              </a:defRPr>
            </a:lvl1pPr>
          </a:lstStyle>
          <a:p>
            <a:pPr>
              <a:defRPr/>
            </a:pPr>
            <a:r>
              <a:rPr lang="fr-FR"/>
              <a:t>&lt;date/heure&gt;</a:t>
            </a:r>
            <a:endParaRPr sz="1800" spc="0">
              <a:latin typeface="+mn-lt"/>
            </a:endParaRPr>
          </a:p>
        </p:txBody>
      </p:sp>
      <p:sp>
        <p:nvSpPr>
          <p:cNvPr id="87" name="PlaceHolder 4"/>
          <p:cNvSpPr>
            <a:spLocks noGrp="1"/>
          </p:cNvSpPr>
          <p:nvPr>
            <p:ph type="ftr"/>
          </p:nvPr>
        </p:nvSpPr>
        <p:spPr>
          <a:xfrm>
            <a:off x="0" y="10156825"/>
            <a:ext cx="3281363" cy="534988"/>
          </a:xfrm>
          <a:prstGeom prst="rect">
            <a:avLst/>
          </a:prstGeom>
        </p:spPr>
        <p:txBody>
          <a:bodyPr lIns="0" tIns="0" rIns="0" bIns="0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400" spc="-1">
                <a:latin typeface="Times New Roman"/>
                <a:cs typeface="+mn-cs"/>
              </a:defRPr>
            </a:lvl1pPr>
          </a:lstStyle>
          <a:p>
            <a:pPr>
              <a:defRPr/>
            </a:pPr>
            <a:r>
              <a:rPr lang="fr-FR"/>
              <a:t>&lt;pied de page&gt;</a:t>
            </a:r>
            <a:endParaRPr sz="1800" spc="0">
              <a:latin typeface="+mn-lt"/>
            </a:endParaRPr>
          </a:p>
        </p:txBody>
      </p:sp>
      <p:sp>
        <p:nvSpPr>
          <p:cNvPr id="88" name="PlaceHolder 5"/>
          <p:cNvSpPr>
            <a:spLocks noGrp="1"/>
          </p:cNvSpPr>
          <p:nvPr>
            <p:ph type="sldNum"/>
          </p:nvPr>
        </p:nvSpPr>
        <p:spPr>
          <a:xfrm>
            <a:off x="4278313" y="10156825"/>
            <a:ext cx="3281362" cy="534988"/>
          </a:xfrm>
          <a:prstGeom prst="rect">
            <a:avLst/>
          </a:prstGeom>
        </p:spPr>
        <p:txBody>
          <a:bodyPr lIns="0" tIns="0" rIns="0" b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 spc="-1">
                <a:latin typeface="Times New Roman"/>
                <a:cs typeface="+mn-cs"/>
              </a:defRPr>
            </a:lvl1pPr>
          </a:lstStyle>
          <a:p>
            <a:pPr>
              <a:defRPr/>
            </a:pPr>
            <a:fld id="{E1113F24-7C7A-4539-8C86-2EACF3B2DB95}" type="slidenum">
              <a:rPr lang="fr-FR"/>
              <a:pPr>
                <a:defRPr/>
              </a:pPr>
              <a:t>‹N°›</a:t>
            </a:fld>
            <a:endParaRPr sz="1800" spc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016351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742950" indent="-28575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11430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6002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20574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291834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211640" y="692280"/>
            <a:ext cx="4763880" cy="501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250920" y="1197000"/>
            <a:ext cx="8624520" cy="2471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250920" y="3903120"/>
            <a:ext cx="8624520" cy="2471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251927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211640" y="692280"/>
            <a:ext cx="4763880" cy="501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250920" y="1197000"/>
            <a:ext cx="4208760" cy="2471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4670640" y="1197000"/>
            <a:ext cx="4208760" cy="2471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4670640" y="3903120"/>
            <a:ext cx="4208760" cy="2471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8" name="PlaceHolder 5"/>
          <p:cNvSpPr>
            <a:spLocks noGrp="1"/>
          </p:cNvSpPr>
          <p:nvPr>
            <p:ph type="body"/>
          </p:nvPr>
        </p:nvSpPr>
        <p:spPr>
          <a:xfrm>
            <a:off x="250920" y="3903120"/>
            <a:ext cx="4208760" cy="2471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14044603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stomShape 1"/>
          <p:cNvSpPr/>
          <p:nvPr/>
        </p:nvSpPr>
        <p:spPr>
          <a:xfrm>
            <a:off x="0" y="6583363"/>
            <a:ext cx="7380288" cy="24606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0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Académie de Toulouse – DANE/PA – Accompagnement ENT V4 – Janvier/Février 2018</a:t>
            </a:r>
            <a:endParaRPr/>
          </a:p>
        </p:txBody>
      </p:sp>
      <p:sp>
        <p:nvSpPr>
          <p:cNvPr id="6" name="Line 2"/>
          <p:cNvSpPr/>
          <p:nvPr/>
        </p:nvSpPr>
        <p:spPr>
          <a:xfrm>
            <a:off x="179388" y="6453188"/>
            <a:ext cx="8820150" cy="1587"/>
          </a:xfrm>
          <a:prstGeom prst="line">
            <a:avLst/>
          </a:prstGeom>
          <a:ln w="9360">
            <a:solidFill>
              <a:srgbClr val="FF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" name="CustomShape 3"/>
          <p:cNvSpPr/>
          <p:nvPr/>
        </p:nvSpPr>
        <p:spPr>
          <a:xfrm>
            <a:off x="8459788" y="6497638"/>
            <a:ext cx="360362" cy="360362"/>
          </a:xfrm>
          <a:prstGeom prst="roundRect">
            <a:avLst>
              <a:gd name="adj" fmla="val 16667"/>
            </a:avLst>
          </a:prstGeom>
          <a:solidFill>
            <a:srgbClr val="8080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1800" tIns="46800" rIns="91800" bIns="468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C25E1E1B-3518-48DB-A3F8-C5EE1317168D}" type="slidenum">
              <a:rPr lang="fr-FR" sz="1200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‹N°›</a:t>
            </a:fld>
            <a:endParaRPr/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19250" cy="72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250" y="0"/>
            <a:ext cx="136842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ustomShape 4"/>
          <p:cNvSpPr/>
          <p:nvPr/>
        </p:nvSpPr>
        <p:spPr>
          <a:xfrm>
            <a:off x="3275013" y="0"/>
            <a:ext cx="5868987" cy="703263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Accompagnement ENT V4
Présentation des évolutions</a:t>
            </a:r>
            <a:endParaRPr/>
          </a:p>
        </p:txBody>
      </p:sp>
      <p:pic>
        <p:nvPicPr>
          <p:cNvPr id="11" name="Sh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16038" y="1196975"/>
            <a:ext cx="6494462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Sh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16038" y="1196975"/>
            <a:ext cx="6494462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211640" y="692280"/>
            <a:ext cx="4763880" cy="50112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250920" y="1197000"/>
            <a:ext cx="8624520" cy="518112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250920" y="1197000"/>
            <a:ext cx="8624520" cy="518112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3941759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211640" y="692280"/>
            <a:ext cx="4763880" cy="501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250920" y="1197000"/>
            <a:ext cx="8624520" cy="5181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1971238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211640" y="692280"/>
            <a:ext cx="4763880" cy="501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250920" y="1197000"/>
            <a:ext cx="8624520" cy="51811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2466041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211640" y="692280"/>
            <a:ext cx="4763880" cy="501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250920" y="1197000"/>
            <a:ext cx="4208760" cy="51811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4670640" y="1197000"/>
            <a:ext cx="4208760" cy="51811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363623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211640" y="692280"/>
            <a:ext cx="4763880" cy="501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3161807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211640" y="692280"/>
            <a:ext cx="4763880" cy="2324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130230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211640" y="692280"/>
            <a:ext cx="4763880" cy="501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250920" y="1197000"/>
            <a:ext cx="4208760" cy="2471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250920" y="3903120"/>
            <a:ext cx="4208760" cy="2471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0640" y="1197000"/>
            <a:ext cx="4208760" cy="51811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1553462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211640" y="692280"/>
            <a:ext cx="4763880" cy="501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250920" y="1197000"/>
            <a:ext cx="4208760" cy="51811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0640" y="1197000"/>
            <a:ext cx="4208760" cy="2471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670640" y="3903120"/>
            <a:ext cx="4208760" cy="2471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2471398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211640" y="692280"/>
            <a:ext cx="4763880" cy="501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250920" y="1197000"/>
            <a:ext cx="4208760" cy="2471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670640" y="1197000"/>
            <a:ext cx="4208760" cy="2471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250920" y="3903120"/>
            <a:ext cx="8624520" cy="2471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2794260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ustomShape 1"/>
          <p:cNvSpPr/>
          <p:nvPr/>
        </p:nvSpPr>
        <p:spPr>
          <a:xfrm>
            <a:off x="0" y="6583363"/>
            <a:ext cx="7380288" cy="24606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0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Académie de Toulouse – DANE/PA – Accompagnement ENT V4 – Janvier/Février 2018</a:t>
            </a:r>
            <a:endParaRPr/>
          </a:p>
        </p:txBody>
      </p:sp>
      <p:sp>
        <p:nvSpPr>
          <p:cNvPr id="43" name="Line 2"/>
          <p:cNvSpPr/>
          <p:nvPr/>
        </p:nvSpPr>
        <p:spPr>
          <a:xfrm>
            <a:off x="179388" y="6453188"/>
            <a:ext cx="8820150" cy="1587"/>
          </a:xfrm>
          <a:prstGeom prst="line">
            <a:avLst/>
          </a:prstGeom>
          <a:ln w="9360">
            <a:solidFill>
              <a:srgbClr val="FF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" name="CustomShape 3"/>
          <p:cNvSpPr/>
          <p:nvPr/>
        </p:nvSpPr>
        <p:spPr>
          <a:xfrm>
            <a:off x="8459788" y="6497638"/>
            <a:ext cx="360362" cy="360362"/>
          </a:xfrm>
          <a:prstGeom prst="roundRect">
            <a:avLst>
              <a:gd name="adj" fmla="val 16667"/>
            </a:avLst>
          </a:prstGeom>
          <a:solidFill>
            <a:srgbClr val="8080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1800" tIns="46800" rIns="91800" bIns="468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C1EFA7B9-CFA8-42EC-B416-7DFFAFA9E686}" type="slidenum">
              <a:rPr lang="fr-FR" sz="1200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‹N°›</a:t>
            </a:fld>
            <a:endParaRPr/>
          </a:p>
        </p:txBody>
      </p:sp>
      <p:pic>
        <p:nvPicPr>
          <p:cNvPr id="14341" name="Picture 6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19250" cy="72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7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250" y="0"/>
            <a:ext cx="136842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CustomShape 4"/>
          <p:cNvSpPr/>
          <p:nvPr/>
        </p:nvSpPr>
        <p:spPr>
          <a:xfrm>
            <a:off x="3275013" y="0"/>
            <a:ext cx="5868987" cy="703263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Accompagnement ENT V4
Présentation des évolutions</a:t>
            </a:r>
            <a:endParaRPr/>
          </a:p>
        </p:txBody>
      </p:sp>
      <p:sp>
        <p:nvSpPr>
          <p:cNvPr id="48" name="PlaceHolder 5"/>
          <p:cNvSpPr>
            <a:spLocks noGrp="1"/>
          </p:cNvSpPr>
          <p:nvPr>
            <p:ph type="title"/>
          </p:nvPr>
        </p:nvSpPr>
        <p:spPr>
          <a:xfrm>
            <a:off x="4211638" y="692150"/>
            <a:ext cx="4764087" cy="501650"/>
          </a:xfrm>
          <a:prstGeom prst="rect">
            <a:avLst/>
          </a:prstGeom>
        </p:spPr>
        <p:txBody>
          <a:bodyPr lIns="90000" tIns="46800" rIns="90000" bIns="46800"/>
          <a:lstStyle/>
          <a:p>
            <a:r>
              <a:rPr lang="en-GB"/>
              <a:t>Modifiez le style du titre</a:t>
            </a:r>
            <a:endParaRPr/>
          </a:p>
        </p:txBody>
      </p:sp>
      <p:sp>
        <p:nvSpPr>
          <p:cNvPr id="49" name="PlaceHolder 6"/>
          <p:cNvSpPr>
            <a:spLocks noGrp="1"/>
          </p:cNvSpPr>
          <p:nvPr>
            <p:ph type="body"/>
          </p:nvPr>
        </p:nvSpPr>
        <p:spPr>
          <a:xfrm>
            <a:off x="250825" y="1196975"/>
            <a:ext cx="8624888" cy="5181600"/>
          </a:xfrm>
          <a:prstGeom prst="rect">
            <a:avLst/>
          </a:prstGeom>
        </p:spPr>
        <p:txBody>
          <a:bodyPr lIns="90000" tIns="46800" rIns="90000" bIns="46800"/>
          <a:lstStyle/>
          <a:p>
            <a:r>
              <a:rPr lang="en-GB"/>
              <a:t>Cliquez pour éditer le format du plan de texte</a:t>
            </a:r>
            <a:endParaRPr/>
          </a:p>
          <a:p>
            <a:pPr lvl="1"/>
            <a:r>
              <a:rPr lang="en-GB"/>
              <a:t>Second niveau de plan</a:t>
            </a:r>
            <a:endParaRPr/>
          </a:p>
          <a:p>
            <a:pPr lvl="2"/>
            <a:r>
              <a:rPr lang="en-GB"/>
              <a:t>Troisième niveau de plan</a:t>
            </a:r>
            <a:endParaRPr/>
          </a:p>
          <a:p>
            <a:pPr lvl="3"/>
            <a:r>
              <a:rPr lang="en-GB"/>
              <a:t>Quatrième niveau de plan</a:t>
            </a:r>
            <a:endParaRPr/>
          </a:p>
          <a:p>
            <a:pPr lvl="4"/>
            <a:r>
              <a:rPr lang="en-GB"/>
              <a:t>Cinquième niveau de plan</a:t>
            </a:r>
            <a:endParaRPr/>
          </a:p>
          <a:p>
            <a:pPr lvl="5"/>
            <a:r>
              <a:rPr lang="en-GB"/>
              <a:t>Sixième niveau de plan</a:t>
            </a:r>
            <a:endParaRPr/>
          </a:p>
          <a:p>
            <a:r>
              <a:rPr lang="en-GB"/>
              <a:t>Septième niveau de planModifiez les styles du texte du masque</a:t>
            </a:r>
            <a:endParaRPr/>
          </a:p>
          <a:p>
            <a:r>
              <a:rPr lang="en-GB"/>
              <a:t>Deuxième niveau</a:t>
            </a:r>
            <a:endParaRPr/>
          </a:p>
          <a:p>
            <a:r>
              <a:rPr lang="en-GB"/>
              <a:t>Troisième niveau</a:t>
            </a:r>
            <a:endParaRPr/>
          </a:p>
          <a:p>
            <a:r>
              <a:rPr lang="en-GB"/>
              <a:t>Quatrième niveau</a:t>
            </a:r>
            <a:endParaRPr/>
          </a:p>
          <a:p>
            <a:r>
              <a:rPr lang="en-GB"/>
              <a:t>Cinquième niveau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2" r:id="rId2"/>
    <p:sldLayoutId id="2147483671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65" r:id="rId9"/>
    <p:sldLayoutId id="2147483664" r:id="rId10"/>
    <p:sldLayoutId id="214748366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5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4588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GB"/>
              <a:t>Cliquez pour éditer le format du texte-titre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body"/>
          </p:nvPr>
        </p:nvSpPr>
        <p:spPr>
          <a:xfrm>
            <a:off x="457200" y="1604963"/>
            <a:ext cx="8229600" cy="3976687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GB"/>
              <a:t>Cliquez pour éditer le format du plan de texte</a:t>
            </a:r>
            <a:endParaRPr/>
          </a:p>
          <a:p>
            <a:pPr lvl="1"/>
            <a:r>
              <a:rPr lang="en-GB"/>
              <a:t>Second niveau de plan</a:t>
            </a:r>
            <a:endParaRPr/>
          </a:p>
          <a:p>
            <a:pPr lvl="2"/>
            <a:r>
              <a:rPr lang="en-GB"/>
              <a:t>Troisième niveau de plan</a:t>
            </a:r>
            <a:endParaRPr/>
          </a:p>
          <a:p>
            <a:pPr lvl="3"/>
            <a:r>
              <a:rPr lang="en-GB"/>
              <a:t>Quatrième niveau de plan</a:t>
            </a:r>
            <a:endParaRPr/>
          </a:p>
          <a:p>
            <a:pPr lvl="4"/>
            <a:r>
              <a:rPr lang="en-GB"/>
              <a:t>Cinquième niveau de plan</a:t>
            </a:r>
            <a:endParaRPr/>
          </a:p>
          <a:p>
            <a:pPr lvl="5"/>
            <a:r>
              <a:rPr lang="en-GB"/>
              <a:t>Sixième niveau de plan</a:t>
            </a:r>
            <a:endParaRPr/>
          </a:p>
          <a:p>
            <a:pPr lvl="6"/>
            <a:r>
              <a:rPr lang="en-GB"/>
              <a:t>Septième niveau de plan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college.haute-garonne.fr/ecollege31-en-v4/espace-enseignants-et-personnels/" TargetMode="External"/><Relationship Id="rId2" Type="http://schemas.openxmlformats.org/officeDocument/2006/relationships/hyperlink" Target="http://www.entmip.fr/entmip-en-v4/espace-enseignants-et-personnels/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Shape 1"/>
          <p:cNvSpPr txBox="1"/>
          <p:nvPr/>
        </p:nvSpPr>
        <p:spPr>
          <a:xfrm>
            <a:off x="4211640" y="767640"/>
            <a:ext cx="4763880" cy="50112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 algn="ctr"/>
            <a:r>
              <a:rPr lang="en-GB" sz="2000" b="1" spc="-1" dirty="0" err="1" smtClean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</a:rPr>
              <a:t>Ordre</a:t>
            </a:r>
            <a:r>
              <a:rPr lang="en-GB" sz="2000" b="1" spc="-1" dirty="0" smtClean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</a:rPr>
              <a:t> du jour</a:t>
            </a:r>
            <a:endParaRPr lang="en-GB" sz="2000" dirty="0" smtClean="0"/>
          </a:p>
          <a:p>
            <a:pPr algn="ctr">
              <a:lnSpc>
                <a:spcPct val="100000"/>
              </a:lnSpc>
            </a:pPr>
            <a:endParaRPr dirty="0"/>
          </a:p>
        </p:txBody>
      </p:sp>
      <p:sp>
        <p:nvSpPr>
          <p:cNvPr id="96" name="TextShape 2"/>
          <p:cNvSpPr txBox="1"/>
          <p:nvPr/>
        </p:nvSpPr>
        <p:spPr>
          <a:xfrm>
            <a:off x="467640" y="1556712"/>
            <a:ext cx="8136720" cy="3816504"/>
          </a:xfrm>
          <a:prstGeom prst="rect">
            <a:avLst/>
          </a:prstGeom>
          <a:noFill/>
          <a:ln w="9360">
            <a:noFill/>
          </a:ln>
        </p:spPr>
        <p:txBody>
          <a:bodyPr lIns="90000" tIns="46800" rIns="90000" bIns="46800"/>
          <a:lstStyle/>
          <a:p>
            <a:pPr marL="343080" indent="-342720" algn="just">
              <a:lnSpc>
                <a:spcPct val="100000"/>
              </a:lnSpc>
              <a:buClr>
                <a:srgbClr val="FF0066"/>
              </a:buClr>
              <a:buFont typeface="Wingdings" charset="2"/>
              <a:buChar char=""/>
            </a:pPr>
            <a:r>
              <a:rPr lang="en-GB" sz="180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Présentation</a:t>
            </a:r>
            <a:r>
              <a:rPr lang="en-GB" sz="1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des </a:t>
            </a:r>
            <a:r>
              <a:rPr lang="en-GB" sz="180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évolutions</a:t>
            </a:r>
            <a:r>
              <a:rPr lang="en-GB" sz="1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de la </a:t>
            </a:r>
            <a:r>
              <a:rPr lang="en-GB" sz="1800" b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V4</a:t>
            </a:r>
          </a:p>
          <a:p>
            <a:pPr marL="343080" indent="-342720" algn="just">
              <a:lnSpc>
                <a:spcPct val="100000"/>
              </a:lnSpc>
              <a:buClr>
                <a:srgbClr val="FF0066"/>
              </a:buClr>
            </a:pPr>
            <a:endParaRPr sz="1000" dirty="0"/>
          </a:p>
          <a:p>
            <a:pPr marL="743040" lvl="1" indent="-285480" algn="just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en-GB" sz="1600" b="1" strike="noStrike" spc="-1" dirty="0" smtClean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1- </a:t>
            </a:r>
            <a:r>
              <a:rPr lang="en-GB" sz="1600" b="1" spc="-1" dirty="0" err="1" smtClean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</a:t>
            </a:r>
            <a:r>
              <a:rPr lang="en-GB" sz="1600" b="1" strike="noStrike" spc="-1" dirty="0" err="1" smtClean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harte</a:t>
            </a:r>
            <a:r>
              <a:rPr lang="en-GB" sz="1600" b="1" strike="noStrike" spc="-1" dirty="0" smtClean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GB" sz="1600" b="1" strike="noStrike" spc="-1" dirty="0" err="1" smtClean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graphique</a:t>
            </a:r>
            <a:r>
              <a:rPr lang="en-GB" sz="1600" b="1" strike="noStrike" spc="-1" dirty="0" smtClean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GB" sz="1600" b="1" strike="noStrike" spc="-1" dirty="0" err="1" smtClean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rénovée</a:t>
            </a:r>
            <a:endParaRPr lang="en-GB" sz="1600" b="1" strike="noStrike" spc="-1" dirty="0" smtClean="0">
              <a:solidFill>
                <a:srgbClr val="0070C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743040" lvl="1" indent="-285480" algn="just">
              <a:lnSpc>
                <a:spcPct val="100000"/>
              </a:lnSpc>
              <a:buClr>
                <a:srgbClr val="FF0066"/>
              </a:buClr>
            </a:pPr>
            <a:endParaRPr sz="1600" dirty="0"/>
          </a:p>
          <a:p>
            <a:pPr marL="743040" lvl="1" indent="-285480" algn="just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en-GB" sz="1600" b="1" strike="noStrike" spc="-1" dirty="0" smtClean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2- </a:t>
            </a:r>
            <a:r>
              <a:rPr lang="en-GB" sz="1600" b="1" strike="noStrike" spc="-1" dirty="0" err="1" smtClean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Barre</a:t>
            </a:r>
            <a:r>
              <a:rPr lang="en-GB" sz="1600" b="1" strike="noStrike" spc="-1" dirty="0" smtClean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GB" sz="1600" b="1" strike="noStrike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des </a:t>
            </a:r>
            <a:r>
              <a:rPr lang="en-GB" sz="1600" b="1" strike="noStrike" spc="-1" dirty="0" smtClean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services</a:t>
            </a:r>
          </a:p>
          <a:p>
            <a:pPr marL="743040" lvl="1" indent="-285480" algn="just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endParaRPr sz="1600" dirty="0"/>
          </a:p>
          <a:p>
            <a:pPr marL="743040" lvl="1" indent="-285480" algn="just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en-GB" sz="1600" b="1" strike="noStrike" spc="-1" dirty="0" smtClean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3- </a:t>
            </a:r>
            <a:r>
              <a:rPr lang="en-GB" sz="1600" b="1" strike="noStrike" spc="-1" dirty="0" err="1" smtClean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Nouvelles</a:t>
            </a:r>
            <a:r>
              <a:rPr lang="en-GB" sz="1600" b="1" strike="noStrike" spc="-1" dirty="0" smtClean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GB" sz="1600" b="1" strike="noStrike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pages </a:t>
            </a:r>
            <a:r>
              <a:rPr lang="en-GB" sz="1600" b="1" strike="noStrike" spc="-1" dirty="0" err="1" smtClean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d’accueil</a:t>
            </a:r>
            <a:endParaRPr lang="en-GB" sz="1600" b="1" strike="noStrike" spc="-1" dirty="0" smtClean="0">
              <a:solidFill>
                <a:srgbClr val="0070C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743040" lvl="1" indent="-285480" algn="just">
              <a:lnSpc>
                <a:spcPct val="100000"/>
              </a:lnSpc>
              <a:buClr>
                <a:srgbClr val="FF0066"/>
              </a:buClr>
            </a:pPr>
            <a:endParaRPr sz="1600" dirty="0"/>
          </a:p>
          <a:p>
            <a:pPr marL="743040" lvl="1" indent="-285480" algn="just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en-GB" sz="1600" b="1" strike="noStrike" spc="-1" dirty="0" smtClean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4- </a:t>
            </a:r>
            <a:r>
              <a:rPr lang="en-GB" sz="1600" b="1" strike="noStrike" spc="-1" dirty="0" err="1" smtClean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Messagerie</a:t>
            </a:r>
            <a:endParaRPr lang="en-GB" sz="1600" b="1" strike="noStrike" spc="-1" dirty="0" smtClean="0">
              <a:solidFill>
                <a:srgbClr val="0070C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743040" lvl="1" indent="-285480" algn="just">
              <a:lnSpc>
                <a:spcPct val="100000"/>
              </a:lnSpc>
              <a:buClr>
                <a:srgbClr val="FF0066"/>
              </a:buClr>
            </a:pPr>
            <a:endParaRPr lang="en-GB" sz="1600" b="1" spc="-1" dirty="0" smtClean="0">
              <a:solidFill>
                <a:srgbClr val="FF0066"/>
              </a:solidFill>
              <a:uFill>
                <a:solidFill>
                  <a:srgbClr val="FFFFFF"/>
                </a:solidFill>
              </a:uFill>
              <a:latin typeface="+mn-lt"/>
              <a:cs typeface="+mn-cs"/>
            </a:endParaRPr>
          </a:p>
          <a:p>
            <a:pPr marL="743040" lvl="1" indent="-285480" algn="just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en-GB" sz="1600" b="1" strike="noStrike" spc="-1" dirty="0" smtClean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5- </a:t>
            </a:r>
            <a:r>
              <a:rPr lang="en-GB" sz="1600" b="1" spc="-1" dirty="0" smtClean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</a:t>
            </a:r>
            <a:r>
              <a:rPr lang="en-GB" sz="1600" b="1" strike="noStrike" spc="-1" dirty="0" smtClean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ublication </a:t>
            </a:r>
            <a:r>
              <a:rPr lang="en-GB" sz="1600" b="1" strike="noStrike" spc="-1" smtClean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et </a:t>
            </a:r>
            <a:r>
              <a:rPr lang="en-GB" sz="1600" b="1" strike="noStrike" spc="-1" smtClean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rubriques</a:t>
            </a:r>
            <a:endParaRPr lang="en-GB" sz="1600" b="1" strike="noStrike" spc="-1" dirty="0" smtClean="0">
              <a:solidFill>
                <a:srgbClr val="0070C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743040" lvl="1" indent="-285480" algn="just">
              <a:lnSpc>
                <a:spcPct val="100000"/>
              </a:lnSpc>
              <a:buClr>
                <a:srgbClr val="FF0066"/>
              </a:buClr>
            </a:pPr>
            <a:endParaRPr sz="1600" dirty="0"/>
          </a:p>
          <a:p>
            <a:pPr marL="743040" lvl="1" indent="-285480" algn="just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en-GB" sz="2000" b="1" spc="-1" dirty="0" smtClean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+mn-lt"/>
                <a:cs typeface="+mn-cs"/>
              </a:rPr>
              <a:t>6- Nouveaux </a:t>
            </a:r>
            <a:r>
              <a:rPr lang="en-GB" sz="2000" b="1" spc="-1" dirty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+mn-lt"/>
                <a:cs typeface="+mn-cs"/>
              </a:rPr>
              <a:t>services </a:t>
            </a:r>
            <a:r>
              <a:rPr lang="en-GB" sz="2000" b="1" spc="-1" dirty="0" err="1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+mn-lt"/>
                <a:cs typeface="+mn-cs"/>
              </a:rPr>
              <a:t>pédagogiques</a:t>
            </a:r>
            <a:r>
              <a:rPr lang="en-GB" sz="2000" b="1" spc="-1" dirty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+mn-lt"/>
                <a:cs typeface="+mn-cs"/>
              </a:rPr>
              <a:t> pour les </a:t>
            </a:r>
            <a:r>
              <a:rPr lang="en-GB" sz="2000" b="1" spc="-1" dirty="0" err="1" smtClean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+mn-lt"/>
                <a:cs typeface="+mn-cs"/>
              </a:rPr>
              <a:t>enseignants</a:t>
            </a:r>
            <a:endParaRPr lang="en-GB" sz="2000" b="1" spc="-1" dirty="0" smtClean="0">
              <a:solidFill>
                <a:srgbClr val="FF0066"/>
              </a:solidFill>
              <a:uFill>
                <a:solidFill>
                  <a:srgbClr val="FFFFFF"/>
                </a:solidFill>
              </a:uFill>
              <a:latin typeface="+mn-lt"/>
              <a:cs typeface="+mn-cs"/>
            </a:endParaRPr>
          </a:p>
          <a:p>
            <a:pPr marL="743040" lvl="1" indent="-285480" algn="just">
              <a:lnSpc>
                <a:spcPct val="100000"/>
              </a:lnSpc>
              <a:buClr>
                <a:srgbClr val="FF0066"/>
              </a:buClr>
            </a:pPr>
            <a:endParaRPr sz="1600" dirty="0"/>
          </a:p>
          <a:p>
            <a:pPr marL="743040" lvl="1" indent="-285480" algn="just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en-GB" sz="1600" b="1" spc="-1" dirty="0" smtClean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7- Nouveaux services </a:t>
            </a:r>
            <a:r>
              <a:rPr lang="en-GB" sz="1600" b="1" spc="-1" dirty="0" err="1" smtClean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pédagogiques</a:t>
            </a:r>
            <a:r>
              <a:rPr lang="en-GB" sz="1600" b="1" spc="-1" dirty="0" smtClean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pour les </a:t>
            </a:r>
            <a:r>
              <a:rPr lang="en-GB" sz="1600" b="1" spc="-1" dirty="0" err="1" smtClean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élèves</a:t>
            </a:r>
            <a:endParaRPr lang="en-GB" sz="1600" b="1" spc="-1" dirty="0" smtClean="0">
              <a:solidFill>
                <a:srgbClr val="0070C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 algn="just">
              <a:lnSpc>
                <a:spcPct val="100000"/>
              </a:lnSpc>
              <a:buClr>
                <a:srgbClr val="FF0066"/>
              </a:buClr>
            </a:pPr>
            <a:endParaRPr lang="en-GB" sz="1800" b="1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 algn="just">
              <a:lnSpc>
                <a:spcPct val="100000"/>
              </a:lnSpc>
              <a:buClr>
                <a:srgbClr val="FF0066"/>
              </a:buClr>
              <a:buFont typeface="Wingdings" charset="2"/>
              <a:buChar char=""/>
            </a:pPr>
            <a:r>
              <a:rPr lang="en-GB" sz="1800" b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Ateliers </a:t>
            </a:r>
            <a:r>
              <a:rPr lang="en-GB" sz="1800" b="1" strike="noStrike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pratiques</a:t>
            </a:r>
            <a:r>
              <a:rPr lang="en-GB" sz="1800" b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V4</a:t>
            </a:r>
          </a:p>
          <a:p>
            <a:pPr marL="343080" indent="-342720" algn="just">
              <a:lnSpc>
                <a:spcPct val="100000"/>
              </a:lnSpc>
              <a:buClr>
                <a:srgbClr val="FF0066"/>
              </a:buClr>
            </a:pPr>
            <a:endParaRPr sz="800" dirty="0"/>
          </a:p>
          <a:p>
            <a:pPr marL="743040" indent="-285480" algn="just"/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Shape 1"/>
          <p:cNvSpPr txBox="1"/>
          <p:nvPr/>
        </p:nvSpPr>
        <p:spPr>
          <a:xfrm>
            <a:off x="2627313" y="692150"/>
            <a:ext cx="6348412" cy="4318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spc="-1" dirty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Nouveaux services </a:t>
            </a:r>
            <a:r>
              <a:rPr lang="en-GB" b="1" spc="-1" dirty="0" err="1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pédagogiques</a:t>
            </a:r>
            <a:r>
              <a:rPr lang="en-GB" b="1" spc="-1" dirty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 pour les </a:t>
            </a:r>
            <a:r>
              <a:rPr lang="en-GB" b="1" spc="-1" dirty="0" err="1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enseignants</a:t>
            </a:r>
            <a:endParaRPr dirty="0">
              <a:latin typeface="+mn-lt"/>
              <a:cs typeface="+mn-cs"/>
            </a:endParaRPr>
          </a:p>
        </p:txBody>
      </p:sp>
      <p:sp>
        <p:nvSpPr>
          <p:cNvPr id="106" name="TextShape 2"/>
          <p:cNvSpPr txBox="1"/>
          <p:nvPr/>
        </p:nvSpPr>
        <p:spPr>
          <a:xfrm>
            <a:off x="250825" y="1556791"/>
            <a:ext cx="8624888" cy="4821783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>
            <a:lvl1pPr marL="742950" indent="-284163">
              <a:defRPr>
                <a:solidFill>
                  <a:schemeClr val="tx1"/>
                </a:solidFill>
                <a:latin typeface="Arial" pitchFamily="34" charset="0"/>
                <a:cs typeface="DejaVu Sans" pitchFamily="34" charset="0"/>
              </a:defRPr>
            </a:lvl1pPr>
            <a:lvl2pPr marL="742950" indent="-284163">
              <a:defRPr>
                <a:solidFill>
                  <a:schemeClr val="tx1"/>
                </a:solidFill>
                <a:latin typeface="Arial" pitchFamily="34" charset="0"/>
                <a:cs typeface="DejaVu Sans" pitchFamily="34" charset="0"/>
              </a:defRPr>
            </a:lvl2pPr>
            <a:lvl3pPr marL="1143000" indent="-227013">
              <a:defRPr>
                <a:solidFill>
                  <a:schemeClr val="tx1"/>
                </a:solidFill>
                <a:latin typeface="Arial" pitchFamily="34" charset="0"/>
                <a:cs typeface="DejaVu Sans" pitchFamily="34" charset="0"/>
              </a:defRPr>
            </a:lvl3pPr>
            <a:lvl4pPr marL="1727200" indent="-215900">
              <a:defRPr>
                <a:solidFill>
                  <a:schemeClr val="tx1"/>
                </a:solidFill>
                <a:latin typeface="Arial" pitchFamily="34" charset="0"/>
                <a:cs typeface="DejaVu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DejaVu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DejaVu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DejaVu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DejaVu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DejaVu Sans" pitchFamily="34" charset="0"/>
              </a:defRPr>
            </a:lvl9pPr>
          </a:lstStyle>
          <a:p>
            <a:pPr lvl="3">
              <a:buClr>
                <a:srgbClr val="FFFFFF"/>
              </a:buClr>
              <a:buSzPct val="75000"/>
              <a:buFont typeface="StarSymbol"/>
              <a:buChar char=""/>
            </a:pPr>
            <a:r>
              <a:rPr lang="en-GB" sz="1200" b="1" dirty="0" smtClean="0">
                <a:solidFill>
                  <a:srgbClr val="000000"/>
                </a:solidFill>
              </a:rPr>
              <a:t> </a:t>
            </a:r>
            <a:endParaRPr lang="fr-FR" dirty="0"/>
          </a:p>
          <a:p>
            <a:pPr lvl="3">
              <a:buClr>
                <a:srgbClr val="FFFFFF"/>
              </a:buClr>
              <a:buSzPct val="45000"/>
              <a:buFont typeface="StarSymbol"/>
              <a:buChar char=""/>
            </a:pPr>
            <a:r>
              <a:rPr lang="en-GB" sz="1200" b="1" dirty="0">
                <a:solidFill>
                  <a:srgbClr val="000000"/>
                </a:solidFill>
              </a:rPr>
              <a:t> </a:t>
            </a:r>
            <a:endParaRPr lang="fr-FR" dirty="0"/>
          </a:p>
          <a:p>
            <a:pPr lvl="2" algn="just">
              <a:buClr>
                <a:srgbClr val="FF0066"/>
              </a:buClr>
              <a:buFont typeface="Wingdings" pitchFamily="2" charset="2"/>
              <a:buNone/>
            </a:pPr>
            <a:r>
              <a:rPr lang="en-GB" sz="1200" b="1" dirty="0">
                <a:solidFill>
                  <a:srgbClr val="000000"/>
                </a:solidFill>
              </a:rPr>
              <a:t> </a:t>
            </a:r>
            <a:endParaRPr lang="fr-FR" dirty="0"/>
          </a:p>
          <a:p>
            <a:pPr lvl="2" algn="just">
              <a:buClr>
                <a:srgbClr val="FF0066"/>
              </a:buClr>
              <a:buFont typeface="Wingdings" pitchFamily="2" charset="2"/>
              <a:buNone/>
            </a:pPr>
            <a:r>
              <a:rPr lang="en-GB" sz="1200" b="1" dirty="0">
                <a:solidFill>
                  <a:srgbClr val="000000"/>
                </a:solidFill>
              </a:rPr>
              <a:t> </a:t>
            </a:r>
            <a:endParaRPr lang="fr-FR" dirty="0"/>
          </a:p>
          <a:p>
            <a:pPr lvl="2" algn="just">
              <a:buClr>
                <a:srgbClr val="FF0066"/>
              </a:buClr>
              <a:buFont typeface="Wingdings" pitchFamily="2" charset="2"/>
              <a:buNone/>
            </a:pPr>
            <a:r>
              <a:rPr lang="en-GB" sz="1200" b="1" dirty="0">
                <a:solidFill>
                  <a:srgbClr val="000000"/>
                </a:solidFill>
              </a:rPr>
              <a:t> </a:t>
            </a:r>
            <a:endParaRPr lang="fr-FR" dirty="0"/>
          </a:p>
          <a:p>
            <a:pPr lvl="2" algn="just">
              <a:buClr>
                <a:srgbClr val="FF0066"/>
              </a:buClr>
              <a:buFont typeface="Wingdings" pitchFamily="2" charset="2"/>
              <a:buNone/>
            </a:pPr>
            <a:endParaRPr lang="fr-FR" sz="1200" b="1" spc="-1" dirty="0">
              <a:latin typeface="+mn-lt"/>
              <a:cs typeface="+mn-cs"/>
            </a:endParaRPr>
          </a:p>
          <a:p>
            <a:pPr lvl="2" algn="just">
              <a:buClr>
                <a:srgbClr val="FF0066"/>
              </a:buClr>
              <a:buFont typeface="Wingdings" pitchFamily="2" charset="2"/>
              <a:buChar char=""/>
            </a:pPr>
            <a:endParaRPr lang="en-GB" sz="1200" b="1" dirty="0" smtClean="0">
              <a:solidFill>
                <a:srgbClr val="000000"/>
              </a:solidFill>
            </a:endParaRPr>
          </a:p>
          <a:p>
            <a:pPr lvl="2" algn="just">
              <a:buClr>
                <a:srgbClr val="FF0066"/>
              </a:buClr>
              <a:buFont typeface="Wingdings" pitchFamily="2" charset="2"/>
              <a:buChar char=""/>
            </a:pPr>
            <a:endParaRPr lang="en-GB" sz="1200" b="1" dirty="0" smtClean="0">
              <a:solidFill>
                <a:srgbClr val="000000"/>
              </a:solidFill>
            </a:endParaRPr>
          </a:p>
          <a:p>
            <a:pPr lvl="2" algn="just">
              <a:buClr>
                <a:srgbClr val="FF0066"/>
              </a:buClr>
              <a:buFont typeface="Wingdings" pitchFamily="2" charset="2"/>
              <a:buChar char=""/>
            </a:pPr>
            <a:r>
              <a:rPr lang="en-GB" sz="1400" b="1" dirty="0" smtClean="0">
                <a:solidFill>
                  <a:srgbClr val="000000"/>
                </a:solidFill>
              </a:rPr>
              <a:t>Cahier </a:t>
            </a:r>
            <a:r>
              <a:rPr lang="en-GB" sz="1400" b="1" dirty="0">
                <a:solidFill>
                  <a:srgbClr val="000000"/>
                </a:solidFill>
              </a:rPr>
              <a:t>de </a:t>
            </a:r>
            <a:r>
              <a:rPr lang="en-GB" sz="1400" b="1" dirty="0" err="1" smtClean="0">
                <a:solidFill>
                  <a:srgbClr val="000000"/>
                </a:solidFill>
              </a:rPr>
              <a:t>textes</a:t>
            </a:r>
            <a:endParaRPr lang="en-GB" sz="1400" b="1" dirty="0" smtClean="0">
              <a:solidFill>
                <a:srgbClr val="000000"/>
              </a:solidFill>
            </a:endParaRPr>
          </a:p>
          <a:p>
            <a:pPr lvl="2" algn="just">
              <a:buClr>
                <a:srgbClr val="FF0066"/>
              </a:buClr>
            </a:pPr>
            <a:endParaRPr lang="fr-FR" sz="800" dirty="0"/>
          </a:p>
          <a:p>
            <a:pPr lvl="3" algn="just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en-GB" sz="1200" dirty="0">
                <a:solidFill>
                  <a:srgbClr val="000000"/>
                </a:solidFill>
              </a:rPr>
              <a:t>Pierre </a:t>
            </a:r>
            <a:r>
              <a:rPr lang="en-GB" sz="1200" dirty="0" err="1">
                <a:solidFill>
                  <a:srgbClr val="000000"/>
                </a:solidFill>
              </a:rPr>
              <a:t>angulaire</a:t>
            </a:r>
            <a:r>
              <a:rPr lang="en-GB" sz="1200" dirty="0">
                <a:solidFill>
                  <a:srgbClr val="000000"/>
                </a:solidFill>
              </a:rPr>
              <a:t> </a:t>
            </a:r>
            <a:r>
              <a:rPr lang="en-GB" sz="1200" dirty="0" smtClean="0">
                <a:solidFill>
                  <a:srgbClr val="000000"/>
                </a:solidFill>
              </a:rPr>
              <a:t>du </a:t>
            </a:r>
            <a:r>
              <a:rPr lang="en-GB" sz="1200" dirty="0" err="1">
                <a:solidFill>
                  <a:srgbClr val="000000"/>
                </a:solidFill>
              </a:rPr>
              <a:t>fonctionnement</a:t>
            </a:r>
            <a:r>
              <a:rPr lang="en-GB" sz="1200" dirty="0">
                <a:solidFill>
                  <a:srgbClr val="000000"/>
                </a:solidFill>
              </a:rPr>
              <a:t> de la </a:t>
            </a:r>
            <a:r>
              <a:rPr lang="en-GB" sz="1200" dirty="0" err="1">
                <a:solidFill>
                  <a:srgbClr val="000000"/>
                </a:solidFill>
              </a:rPr>
              <a:t>classe</a:t>
            </a:r>
            <a:r>
              <a:rPr lang="en-GB" sz="1200" dirty="0">
                <a:solidFill>
                  <a:srgbClr val="000000"/>
                </a:solidFill>
              </a:rPr>
              <a:t> et de </a:t>
            </a:r>
            <a:r>
              <a:rPr lang="en-GB" sz="1200" dirty="0" err="1">
                <a:solidFill>
                  <a:srgbClr val="000000"/>
                </a:solidFill>
              </a:rPr>
              <a:t>l’ENT</a:t>
            </a:r>
            <a:r>
              <a:rPr lang="en-GB" sz="1200" dirty="0">
                <a:solidFill>
                  <a:srgbClr val="000000"/>
                </a:solidFill>
              </a:rPr>
              <a:t>, </a:t>
            </a:r>
            <a:r>
              <a:rPr lang="en-GB" sz="1200" dirty="0" err="1">
                <a:solidFill>
                  <a:srgbClr val="000000"/>
                </a:solidFill>
              </a:rPr>
              <a:t>il</a:t>
            </a:r>
            <a:r>
              <a:rPr lang="en-GB" sz="1200" dirty="0">
                <a:solidFill>
                  <a:srgbClr val="000000"/>
                </a:solidFill>
              </a:rPr>
              <a:t> </a:t>
            </a:r>
            <a:r>
              <a:rPr lang="en-GB" sz="1200" dirty="0" err="1">
                <a:solidFill>
                  <a:srgbClr val="000000"/>
                </a:solidFill>
              </a:rPr>
              <a:t>permet</a:t>
            </a:r>
            <a:r>
              <a:rPr lang="en-GB" sz="1200" dirty="0">
                <a:solidFill>
                  <a:srgbClr val="000000"/>
                </a:solidFill>
              </a:rPr>
              <a:t> </a:t>
            </a:r>
            <a:r>
              <a:rPr lang="en-GB" sz="1200" dirty="0" err="1">
                <a:solidFill>
                  <a:srgbClr val="000000"/>
                </a:solidFill>
              </a:rPr>
              <a:t>à</a:t>
            </a:r>
            <a:r>
              <a:rPr lang="en-GB" sz="1200" dirty="0">
                <a:solidFill>
                  <a:srgbClr val="000000"/>
                </a:solidFill>
              </a:rPr>
              <a:t> </a:t>
            </a:r>
            <a:r>
              <a:rPr lang="en-GB" sz="1200" dirty="0" err="1">
                <a:solidFill>
                  <a:srgbClr val="000000"/>
                </a:solidFill>
              </a:rPr>
              <a:t>l'enseignant</a:t>
            </a:r>
            <a:r>
              <a:rPr lang="en-GB" sz="1200" dirty="0">
                <a:solidFill>
                  <a:srgbClr val="000000"/>
                </a:solidFill>
              </a:rPr>
              <a:t> de </a:t>
            </a:r>
            <a:r>
              <a:rPr lang="en-GB" sz="1200" dirty="0" err="1">
                <a:solidFill>
                  <a:srgbClr val="000000"/>
                </a:solidFill>
              </a:rPr>
              <a:t>présenter</a:t>
            </a:r>
            <a:r>
              <a:rPr lang="en-GB" sz="1200" dirty="0">
                <a:solidFill>
                  <a:srgbClr val="000000"/>
                </a:solidFill>
              </a:rPr>
              <a:t> et consigner </a:t>
            </a:r>
            <a:r>
              <a:rPr lang="en-GB" sz="1200" dirty="0" err="1">
                <a:solidFill>
                  <a:srgbClr val="000000"/>
                </a:solidFill>
              </a:rPr>
              <a:t>l'ensemble</a:t>
            </a:r>
            <a:r>
              <a:rPr lang="en-GB" sz="1200" dirty="0">
                <a:solidFill>
                  <a:srgbClr val="000000"/>
                </a:solidFill>
              </a:rPr>
              <a:t> des </a:t>
            </a:r>
            <a:r>
              <a:rPr lang="en-GB" sz="1200" dirty="0" err="1">
                <a:solidFill>
                  <a:srgbClr val="000000"/>
                </a:solidFill>
              </a:rPr>
              <a:t>thèmes</a:t>
            </a:r>
            <a:r>
              <a:rPr lang="en-GB" sz="1200" dirty="0">
                <a:solidFill>
                  <a:srgbClr val="000000"/>
                </a:solidFill>
              </a:rPr>
              <a:t> et programmes </a:t>
            </a:r>
            <a:r>
              <a:rPr lang="en-GB" sz="1200" dirty="0" err="1">
                <a:solidFill>
                  <a:srgbClr val="000000"/>
                </a:solidFill>
              </a:rPr>
              <a:t>abordés</a:t>
            </a:r>
            <a:r>
              <a:rPr lang="en-GB" sz="1200" dirty="0">
                <a:solidFill>
                  <a:srgbClr val="000000"/>
                </a:solidFill>
              </a:rPr>
              <a:t> au fil du temps.</a:t>
            </a:r>
            <a:endParaRPr lang="fr-FR" dirty="0"/>
          </a:p>
          <a:p>
            <a:pPr lvl="3" algn="just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en-GB" sz="1200" i="1" dirty="0">
                <a:solidFill>
                  <a:srgbClr val="000000"/>
                </a:solidFill>
              </a:rPr>
              <a:t> </a:t>
            </a:r>
            <a:endParaRPr lang="fr-FR" dirty="0"/>
          </a:p>
          <a:p>
            <a:pPr lvl="2" algn="just">
              <a:buClr>
                <a:srgbClr val="FF0066"/>
              </a:buClr>
              <a:buFont typeface="Wingdings" pitchFamily="2" charset="2"/>
              <a:buChar char=""/>
            </a:pPr>
            <a:r>
              <a:rPr lang="en-GB" sz="1400" b="1" dirty="0">
                <a:solidFill>
                  <a:srgbClr val="000000"/>
                </a:solidFill>
              </a:rPr>
              <a:t>Travail à </a:t>
            </a:r>
            <a:r>
              <a:rPr lang="en-GB" sz="1400" b="1" dirty="0" smtClean="0">
                <a:solidFill>
                  <a:srgbClr val="000000"/>
                </a:solidFill>
              </a:rPr>
              <a:t>faire</a:t>
            </a:r>
          </a:p>
          <a:p>
            <a:pPr lvl="2" algn="just">
              <a:buClr>
                <a:srgbClr val="FF0066"/>
              </a:buClr>
            </a:pPr>
            <a:endParaRPr lang="fr-FR" sz="800" dirty="0"/>
          </a:p>
          <a:p>
            <a:pPr lvl="3" algn="just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en-GB" sz="1200" dirty="0" err="1">
                <a:solidFill>
                  <a:srgbClr val="000000"/>
                </a:solidFill>
              </a:rPr>
              <a:t>Suivi</a:t>
            </a:r>
            <a:r>
              <a:rPr lang="en-GB" sz="1200" dirty="0">
                <a:solidFill>
                  <a:srgbClr val="000000"/>
                </a:solidFill>
              </a:rPr>
              <a:t> des </a:t>
            </a:r>
            <a:r>
              <a:rPr lang="en-GB" sz="1200" dirty="0" err="1">
                <a:solidFill>
                  <a:srgbClr val="000000"/>
                </a:solidFill>
              </a:rPr>
              <a:t>travaux</a:t>
            </a:r>
            <a:r>
              <a:rPr lang="en-GB" sz="1200" dirty="0">
                <a:solidFill>
                  <a:srgbClr val="000000"/>
                </a:solidFill>
              </a:rPr>
              <a:t> </a:t>
            </a:r>
            <a:r>
              <a:rPr lang="en-GB" sz="1200" dirty="0" err="1">
                <a:solidFill>
                  <a:srgbClr val="000000"/>
                </a:solidFill>
              </a:rPr>
              <a:t>à</a:t>
            </a:r>
            <a:r>
              <a:rPr lang="en-GB" sz="1200" dirty="0">
                <a:solidFill>
                  <a:srgbClr val="000000"/>
                </a:solidFill>
              </a:rPr>
              <a:t> faire et de la progression des </a:t>
            </a:r>
            <a:r>
              <a:rPr lang="en-GB" sz="1200" dirty="0" err="1">
                <a:solidFill>
                  <a:srgbClr val="000000"/>
                </a:solidFill>
              </a:rPr>
              <a:t>élèves</a:t>
            </a:r>
            <a:r>
              <a:rPr lang="en-GB" sz="1200" dirty="0">
                <a:solidFill>
                  <a:srgbClr val="000000"/>
                </a:solidFill>
              </a:rPr>
              <a:t>.</a:t>
            </a:r>
            <a:endParaRPr lang="fr-FR" dirty="0"/>
          </a:p>
          <a:p>
            <a:pPr lvl="3" algn="just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en-GB" sz="1200" i="1" dirty="0">
                <a:solidFill>
                  <a:srgbClr val="000000"/>
                </a:solidFill>
              </a:rPr>
              <a:t> </a:t>
            </a:r>
            <a:endParaRPr lang="fr-FR" dirty="0"/>
          </a:p>
          <a:p>
            <a:pPr lvl="2" algn="just">
              <a:buClr>
                <a:srgbClr val="FF0066"/>
              </a:buClr>
              <a:buFont typeface="Wingdings" pitchFamily="2" charset="2"/>
              <a:buChar char=""/>
            </a:pPr>
            <a:r>
              <a:rPr lang="en-GB" sz="1400" b="1" dirty="0" err="1" smtClean="0">
                <a:solidFill>
                  <a:srgbClr val="000000"/>
                </a:solidFill>
              </a:rPr>
              <a:t>Classeur</a:t>
            </a:r>
            <a:endParaRPr lang="en-GB" sz="1400" b="1" dirty="0" smtClean="0">
              <a:solidFill>
                <a:srgbClr val="000000"/>
              </a:solidFill>
            </a:endParaRPr>
          </a:p>
          <a:p>
            <a:pPr lvl="2" algn="just">
              <a:buClr>
                <a:srgbClr val="FF0066"/>
              </a:buClr>
            </a:pPr>
            <a:endParaRPr lang="fr-FR" sz="800" dirty="0"/>
          </a:p>
          <a:p>
            <a:pPr lvl="3" algn="just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en-GB" sz="1200" dirty="0" err="1">
                <a:solidFill>
                  <a:srgbClr val="000000"/>
                </a:solidFill>
              </a:rPr>
              <a:t>Préparation</a:t>
            </a:r>
            <a:r>
              <a:rPr lang="en-GB" sz="1200" dirty="0">
                <a:solidFill>
                  <a:srgbClr val="000000"/>
                </a:solidFill>
              </a:rPr>
              <a:t> et transmission </a:t>
            </a:r>
            <a:r>
              <a:rPr lang="en-GB" sz="1200" dirty="0" err="1">
                <a:solidFill>
                  <a:srgbClr val="000000"/>
                </a:solidFill>
              </a:rPr>
              <a:t>d’activités</a:t>
            </a:r>
            <a:r>
              <a:rPr lang="en-GB" sz="1200" dirty="0">
                <a:solidFill>
                  <a:srgbClr val="000000"/>
                </a:solidFill>
              </a:rPr>
              <a:t> et de </a:t>
            </a:r>
            <a:r>
              <a:rPr lang="en-GB" sz="1200" dirty="0" err="1">
                <a:solidFill>
                  <a:srgbClr val="000000"/>
                </a:solidFill>
              </a:rPr>
              <a:t>ressources</a:t>
            </a:r>
            <a:r>
              <a:rPr lang="en-GB" sz="1200" dirty="0">
                <a:solidFill>
                  <a:srgbClr val="000000"/>
                </a:solidFill>
              </a:rPr>
              <a:t> aux </a:t>
            </a:r>
            <a:r>
              <a:rPr lang="en-GB" sz="1200" dirty="0" err="1">
                <a:solidFill>
                  <a:srgbClr val="000000"/>
                </a:solidFill>
              </a:rPr>
              <a:t>élèves</a:t>
            </a:r>
            <a:r>
              <a:rPr lang="en-GB" sz="1200" dirty="0">
                <a:solidFill>
                  <a:srgbClr val="000000"/>
                </a:solidFill>
              </a:rPr>
              <a:t>.</a:t>
            </a:r>
            <a:endParaRPr lang="fr-FR" dirty="0"/>
          </a:p>
          <a:p>
            <a:pPr algn="just"/>
            <a:endParaRPr lang="fr-FR" dirty="0"/>
          </a:p>
        </p:txBody>
      </p:sp>
      <p:sp>
        <p:nvSpPr>
          <p:cNvPr id="107" name="CustomShape 3"/>
          <p:cNvSpPr/>
          <p:nvPr/>
        </p:nvSpPr>
        <p:spPr>
          <a:xfrm>
            <a:off x="304800" y="1412776"/>
            <a:ext cx="8515350" cy="1152128"/>
          </a:xfrm>
          <a:prstGeom prst="rect">
            <a:avLst/>
          </a:prstGeom>
          <a:noFill/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spc="-1" dirty="0"/>
              <a:t>Pour plus de détails, voir la documentation </a:t>
            </a:r>
            <a:r>
              <a:rPr lang="fr-FR" sz="1200" b="1" spc="-1" dirty="0" smtClean="0"/>
              <a:t>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500" b="1" spc="-1" dirty="0" smtClean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spc="-1" dirty="0" smtClean="0"/>
              <a:t>“</a:t>
            </a:r>
            <a:r>
              <a:rPr lang="fr-FR" sz="1200" b="1" spc="-1" dirty="0" err="1">
                <a:solidFill>
                  <a:srgbClr val="3399FF"/>
                </a:solidFill>
              </a:rPr>
              <a:t>KDECOLE_Refonte</a:t>
            </a:r>
            <a:r>
              <a:rPr lang="fr-FR" sz="1200" b="1" spc="-1" dirty="0">
                <a:solidFill>
                  <a:srgbClr val="3399FF"/>
                </a:solidFill>
              </a:rPr>
              <a:t> services </a:t>
            </a:r>
            <a:r>
              <a:rPr lang="fr-FR" sz="1200" b="1" spc="-1" dirty="0" smtClean="0">
                <a:solidFill>
                  <a:srgbClr val="3399FF"/>
                </a:solidFill>
              </a:rPr>
              <a:t>pedagogiques_Release_Note_v1.7.</a:t>
            </a:r>
            <a:r>
              <a:rPr lang="fr-FR" sz="1200" b="1" spc="-1" dirty="0" err="1" smtClean="0">
                <a:solidFill>
                  <a:srgbClr val="3399FF"/>
                </a:solidFill>
              </a:rPr>
              <a:t>pdf</a:t>
            </a:r>
            <a:r>
              <a:rPr lang="fr-FR" sz="1200" b="1" spc="-1" dirty="0" smtClean="0"/>
              <a:t>” </a:t>
            </a:r>
            <a:r>
              <a:rPr lang="fr-FR" sz="1200" spc="-1" dirty="0" smtClean="0"/>
              <a:t>(pages </a:t>
            </a:r>
            <a:r>
              <a:rPr lang="fr-FR" sz="1200" spc="-1" dirty="0"/>
              <a:t>17 à </a:t>
            </a:r>
            <a:r>
              <a:rPr lang="fr-FR" sz="1200" spc="-1" dirty="0" smtClean="0"/>
              <a:t>35)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200" spc="-1" dirty="0" smtClean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spc="-1" dirty="0" smtClean="0"/>
              <a:t>dans </a:t>
            </a:r>
            <a:r>
              <a:rPr lang="fr-FR" sz="1200" spc="-1" dirty="0" smtClean="0">
                <a:hlinkClick r:id="rId2"/>
              </a:rPr>
              <a:t>http://www.entmip.fr/entmip-en-v4/espace-enseignants-et-personnels/</a:t>
            </a:r>
            <a:r>
              <a:rPr lang="fr-FR" sz="1200" spc="-1" dirty="0" smtClean="0"/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500" spc="-1" dirty="0" smtClean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spc="-1" dirty="0" smtClean="0"/>
              <a:t>ou </a:t>
            </a:r>
            <a:r>
              <a:rPr lang="fr-FR" sz="1200" spc="-1" dirty="0" smtClean="0">
                <a:hlinkClick r:id="rId3"/>
              </a:rPr>
              <a:t>http://www.ecollege.haute-garonne.fr/ecollege31-en-v4/espace-enseignants-et-personnels/</a:t>
            </a:r>
            <a:r>
              <a:rPr lang="fr-FR" sz="1200" spc="-1" dirty="0" smtClean="0"/>
              <a:t> 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2627313" y="692150"/>
            <a:ext cx="6348412" cy="4318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spc="-1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Nouveaux services pédagogiques pour les enseignants</a:t>
            </a:r>
            <a:endParaRPr>
              <a:latin typeface="+mn-lt"/>
              <a:cs typeface="+mn-cs"/>
            </a:endParaRPr>
          </a:p>
        </p:txBody>
      </p:sp>
      <p:sp>
        <p:nvSpPr>
          <p:cNvPr id="109" name="TextShape 2"/>
          <p:cNvSpPr txBox="1"/>
          <p:nvPr/>
        </p:nvSpPr>
        <p:spPr>
          <a:xfrm>
            <a:off x="250825" y="1196975"/>
            <a:ext cx="8624888" cy="51816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 marL="685800" lvl="1" indent="-228240" algn="just" fontAlgn="auto">
              <a:spcBef>
                <a:spcPts val="0"/>
              </a:spcBef>
              <a:spcAft>
                <a:spcPts val="0"/>
              </a:spcAft>
              <a:buClr>
                <a:srgbClr val="FF0066"/>
              </a:buClr>
              <a:buFont typeface="Wingdings" charset="2"/>
              <a:buChar char=""/>
              <a:defRPr/>
            </a:pPr>
            <a:r>
              <a:rPr lang="en-GB" sz="1600" b="1" spc="-1" dirty="0" smtClean="0">
                <a:solidFill>
                  <a:srgbClr val="0070C0"/>
                </a:solidFill>
                <a:latin typeface="Arial"/>
                <a:cs typeface="+mn-cs"/>
              </a:rPr>
              <a:t>Cahier </a:t>
            </a:r>
            <a:r>
              <a:rPr lang="en-GB" sz="1600" b="1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de </a:t>
            </a:r>
            <a:r>
              <a:rPr lang="en-GB" sz="1600" b="1" spc="-1" dirty="0" err="1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textes</a:t>
            </a:r>
            <a:r>
              <a:rPr lang="en-GB" sz="1600" b="1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 </a:t>
            </a:r>
            <a:r>
              <a:rPr lang="en-GB" sz="1400" b="1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: </a:t>
            </a:r>
            <a:r>
              <a:rPr lang="en-GB" sz="1400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identique</a:t>
            </a:r>
            <a:r>
              <a:rPr lang="en-GB" sz="1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 à </a:t>
            </a:r>
            <a:r>
              <a:rPr lang="en-GB" sz="1400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celui</a:t>
            </a:r>
            <a:r>
              <a:rPr lang="en-GB" sz="1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 de la V3 </a:t>
            </a:r>
            <a:r>
              <a:rPr lang="en-GB" sz="1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sauf</a:t>
            </a:r>
            <a:r>
              <a:rPr lang="en-GB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 la </a:t>
            </a:r>
            <a:r>
              <a:rPr lang="en-GB" sz="14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remise en </a:t>
            </a:r>
            <a:r>
              <a:rPr lang="en-GB" sz="1400" b="1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ligne</a:t>
            </a:r>
            <a:endParaRPr b="1" dirty="0">
              <a:latin typeface="+mn-lt"/>
              <a:cs typeface="+mn-cs"/>
            </a:endParaRPr>
          </a:p>
        </p:txBody>
      </p:sp>
      <p:grpSp>
        <p:nvGrpSpPr>
          <p:cNvPr id="3" name="Grouper 2"/>
          <p:cNvGrpSpPr/>
          <p:nvPr/>
        </p:nvGrpSpPr>
        <p:grpSpPr>
          <a:xfrm>
            <a:off x="179512" y="1850926"/>
            <a:ext cx="8785225" cy="4170362"/>
            <a:chOff x="179512" y="2066950"/>
            <a:chExt cx="8785225" cy="4170362"/>
          </a:xfrm>
        </p:grpSpPr>
        <p:pic>
          <p:nvPicPr>
            <p:cNvPr id="36867" name="Shape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6648" r="1346" b="10196"/>
            <a:stretch>
              <a:fillRect/>
            </a:stretch>
          </p:blipFill>
          <p:spPr bwMode="auto">
            <a:xfrm>
              <a:off x="179512" y="3001987"/>
              <a:ext cx="6140450" cy="3235325"/>
            </a:xfrm>
            <a:prstGeom prst="rect">
              <a:avLst/>
            </a:prstGeom>
            <a:noFill/>
            <a:ln w="9525">
              <a:solidFill>
                <a:srgbClr val="3465A4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868" name="Shape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29362" y="2224112"/>
              <a:ext cx="3527425" cy="1354138"/>
            </a:xfrm>
            <a:prstGeom prst="rect">
              <a:avLst/>
            </a:prstGeom>
            <a:noFill/>
            <a:ln w="9525">
              <a:solidFill>
                <a:srgbClr val="3465A4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869" name="Shape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44379" t="38689" r="33755" b="49641"/>
            <a:stretch>
              <a:fillRect/>
            </a:stretch>
          </p:blipFill>
          <p:spPr bwMode="auto">
            <a:xfrm>
              <a:off x="5329362" y="3938612"/>
              <a:ext cx="3455988" cy="1150938"/>
            </a:xfrm>
            <a:prstGeom prst="rect">
              <a:avLst/>
            </a:prstGeom>
            <a:noFill/>
            <a:ln w="9525">
              <a:solidFill>
                <a:srgbClr val="3465A4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870" name="Shape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-801" t="21317" r="88948" b="72356"/>
            <a:stretch>
              <a:fillRect/>
            </a:stretch>
          </p:blipFill>
          <p:spPr bwMode="auto">
            <a:xfrm>
              <a:off x="865312" y="2354287"/>
              <a:ext cx="1295400" cy="43180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4" name="Line 3"/>
            <p:cNvSpPr/>
            <p:nvPr/>
          </p:nvSpPr>
          <p:spPr>
            <a:xfrm flipV="1">
              <a:off x="720850" y="2641625"/>
              <a:ext cx="576262" cy="1081087"/>
            </a:xfrm>
            <a:prstGeom prst="line">
              <a:avLst/>
            </a:prstGeom>
            <a:ln w="38160">
              <a:solidFill>
                <a:srgbClr val="FF0000"/>
              </a:solidFill>
              <a:round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15" name="Line 4"/>
            <p:cNvSpPr/>
            <p:nvPr/>
          </p:nvSpPr>
          <p:spPr>
            <a:xfrm>
              <a:off x="3887912" y="4514875"/>
              <a:ext cx="1873250" cy="142875"/>
            </a:xfrm>
            <a:prstGeom prst="line">
              <a:avLst/>
            </a:prstGeom>
            <a:ln w="38160">
              <a:solidFill>
                <a:srgbClr val="FF0000"/>
              </a:solidFill>
              <a:round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16" name="CustomShape 5"/>
            <p:cNvSpPr/>
            <p:nvPr/>
          </p:nvSpPr>
          <p:spPr>
            <a:xfrm>
              <a:off x="7885237" y="2066950"/>
              <a:ext cx="1079500" cy="431800"/>
            </a:xfrm>
            <a:prstGeom prst="rect">
              <a:avLst/>
            </a:prstGeom>
            <a:solidFill>
              <a:srgbClr val="FFFFFF"/>
            </a:solidFill>
            <a:ln w="19080">
              <a:solidFill>
                <a:srgbClr val="FF0066"/>
              </a:solidFill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9360" tIns="54360" rIns="99360" bIns="5436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spc="-1">
                  <a:solidFill>
                    <a:srgbClr val="FF0066"/>
                  </a:solidFill>
                </a:rPr>
                <a:t>ENT V3</a:t>
              </a:r>
              <a:endParaRPr/>
            </a:p>
          </p:txBody>
        </p:sp>
        <p:sp>
          <p:nvSpPr>
            <p:cNvPr id="117" name="CustomShape 6"/>
            <p:cNvSpPr/>
            <p:nvPr/>
          </p:nvSpPr>
          <p:spPr>
            <a:xfrm>
              <a:off x="7848725" y="4802212"/>
              <a:ext cx="1079500" cy="431800"/>
            </a:xfrm>
            <a:prstGeom prst="rect">
              <a:avLst/>
            </a:prstGeom>
            <a:solidFill>
              <a:srgbClr val="FFFFFF"/>
            </a:solidFill>
            <a:ln w="19080">
              <a:solidFill>
                <a:srgbClr val="FF0066"/>
              </a:solidFill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9360" tIns="54360" rIns="99360" bIns="5436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spc="-1">
                  <a:solidFill>
                    <a:srgbClr val="FF0066"/>
                  </a:solidFill>
                </a:rPr>
                <a:t>ENT V4</a:t>
              </a: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Shape 1"/>
          <p:cNvSpPr txBox="1"/>
          <p:nvPr/>
        </p:nvSpPr>
        <p:spPr>
          <a:xfrm>
            <a:off x="2627313" y="692150"/>
            <a:ext cx="6348412" cy="4318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spc="-1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Nouveaux services pédagogiques pour les enseignants</a:t>
            </a:r>
            <a:endParaRPr>
              <a:latin typeface="+mn-lt"/>
              <a:cs typeface="+mn-cs"/>
            </a:endParaRPr>
          </a:p>
        </p:txBody>
      </p:sp>
      <p:sp>
        <p:nvSpPr>
          <p:cNvPr id="119" name="TextShape 2"/>
          <p:cNvSpPr txBox="1"/>
          <p:nvPr/>
        </p:nvSpPr>
        <p:spPr>
          <a:xfrm>
            <a:off x="250825" y="1196975"/>
            <a:ext cx="8624888" cy="51816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 marL="743040" lvl="1" indent="-285480" fontAlgn="auto">
              <a:spcBef>
                <a:spcPts val="0"/>
              </a:spcBef>
              <a:spcAft>
                <a:spcPts val="0"/>
              </a:spcAft>
              <a:buClr>
                <a:srgbClr val="FF0066"/>
              </a:buClr>
              <a:defRPr/>
            </a:pPr>
            <a:endParaRPr dirty="0">
              <a:latin typeface="+mn-lt"/>
              <a:cs typeface="+mn-cs"/>
            </a:endParaRPr>
          </a:p>
          <a:p>
            <a:pPr marL="685800" lvl="1" indent="-228240" algn="just" fontAlgn="auto">
              <a:spcBef>
                <a:spcPts val="0"/>
              </a:spcBef>
              <a:spcAft>
                <a:spcPts val="0"/>
              </a:spcAft>
              <a:buClr>
                <a:srgbClr val="FF0066"/>
              </a:buClr>
              <a:buFont typeface="Wingdings" charset="2"/>
              <a:buChar char=""/>
              <a:defRPr/>
            </a:pPr>
            <a:r>
              <a:rPr lang="en-GB" sz="1600" b="1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Travail </a:t>
            </a:r>
            <a:r>
              <a:rPr lang="en-GB" sz="1600" b="1" spc="-1" dirty="0" err="1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à</a:t>
            </a:r>
            <a:r>
              <a:rPr lang="en-GB" sz="1600" b="1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 faire </a:t>
            </a:r>
            <a:r>
              <a:rPr lang="en-GB" sz="1400" b="1" spc="-1" dirty="0" smtClean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:</a:t>
            </a:r>
            <a:endParaRPr dirty="0">
              <a:latin typeface="+mn-lt"/>
              <a:cs typeface="+mn-cs"/>
            </a:endParaRPr>
          </a:p>
          <a:p>
            <a:pPr marL="343080" indent="-342720" algn="just" fontAlgn="auto">
              <a:spcBef>
                <a:spcPts val="0"/>
              </a:spcBef>
              <a:spcAft>
                <a:spcPts val="0"/>
              </a:spcAft>
              <a:defRPr/>
            </a:pPr>
            <a:endParaRPr dirty="0">
              <a:latin typeface="+mn-lt"/>
              <a:cs typeface="+mn-cs"/>
            </a:endParaRPr>
          </a:p>
        </p:txBody>
      </p:sp>
      <p:sp>
        <p:nvSpPr>
          <p:cNvPr id="121" name="TextShape 3"/>
          <p:cNvSpPr txBox="1"/>
          <p:nvPr/>
        </p:nvSpPr>
        <p:spPr>
          <a:xfrm>
            <a:off x="2627784" y="1484784"/>
            <a:ext cx="5903913" cy="6985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Segoe UI"/>
                <a:cs typeface="+mn-cs"/>
              </a:rPr>
              <a:t>l</a:t>
            </a:r>
            <a:r>
              <a:rPr lang="en-GB" sz="1400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Segoe UI"/>
                <a:cs typeface="+mn-cs"/>
              </a:rPr>
              <a:t>’enseignant</a:t>
            </a:r>
            <a:r>
              <a:rPr lang="en-GB" sz="1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Segoe UI"/>
                <a:cs typeface="+mn-cs"/>
              </a:rPr>
              <a:t> </a:t>
            </a:r>
            <a:r>
              <a:rPr lang="en-GB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Segoe UI"/>
                <a:cs typeface="+mn-cs"/>
              </a:rPr>
              <a:t>dispose d’un </a:t>
            </a:r>
            <a:r>
              <a:rPr lang="en-GB" sz="14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Segoe UI"/>
                <a:cs typeface="+mn-cs"/>
              </a:rPr>
              <a:t>nouveau service </a:t>
            </a:r>
            <a:r>
              <a:rPr lang="en-GB" sz="14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Segoe UI"/>
                <a:cs typeface="+mn-cs"/>
              </a:rPr>
              <a:t>dédié</a:t>
            </a:r>
            <a:r>
              <a:rPr lang="en-GB" sz="14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Segoe UI"/>
                <a:cs typeface="+mn-cs"/>
              </a:rPr>
              <a:t> pour </a:t>
            </a:r>
            <a:r>
              <a:rPr lang="en-GB" sz="14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  <a:cs typeface="+mn-cs"/>
              </a:rPr>
              <a:t>créer</a:t>
            </a:r>
            <a:r>
              <a:rPr lang="en-GB" sz="14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  <a:cs typeface="+mn-cs"/>
              </a:rPr>
              <a:t> et diffuser des </a:t>
            </a:r>
            <a:r>
              <a:rPr lang="en-GB" sz="14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  <a:cs typeface="+mn-cs"/>
              </a:rPr>
              <a:t>travaux</a:t>
            </a:r>
            <a:r>
              <a:rPr lang="en-GB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  <a:cs typeface="+mn-cs"/>
              </a:rPr>
              <a:t> à </a:t>
            </a:r>
            <a:r>
              <a:rPr lang="en-GB" sz="1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  <a:cs typeface="+mn-cs"/>
              </a:rPr>
              <a:t>faire ; </a:t>
            </a:r>
            <a:r>
              <a:rPr lang="en-GB" sz="1400" b="1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  <a:cs typeface="+mn-cs"/>
              </a:rPr>
              <a:t>gérer</a:t>
            </a:r>
            <a:r>
              <a:rPr lang="en-GB" sz="14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  <a:cs typeface="+mn-cs"/>
              </a:rPr>
              <a:t> </a:t>
            </a:r>
            <a:r>
              <a:rPr lang="en-GB" sz="14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  <a:cs typeface="+mn-cs"/>
              </a:rPr>
              <a:t>l’ensemble</a:t>
            </a:r>
            <a:r>
              <a:rPr lang="en-GB" sz="14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  <a:cs typeface="+mn-cs"/>
              </a:rPr>
              <a:t> </a:t>
            </a:r>
            <a:r>
              <a:rPr lang="en-GB" sz="14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  <a:cs typeface="+mn-cs"/>
              </a:rPr>
              <a:t>des </a:t>
            </a:r>
            <a:r>
              <a:rPr lang="en-GB" sz="14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  <a:cs typeface="+mn-cs"/>
              </a:rPr>
              <a:t>travaux</a:t>
            </a:r>
            <a:r>
              <a:rPr lang="en-GB" sz="14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  <a:cs typeface="+mn-cs"/>
              </a:rPr>
              <a:t> et </a:t>
            </a:r>
            <a:r>
              <a:rPr lang="en-GB" sz="1400" b="1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  <a:cs typeface="+mn-cs"/>
              </a:rPr>
              <a:t>corrigés</a:t>
            </a:r>
            <a:r>
              <a:rPr lang="en-GB" sz="14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  <a:cs typeface="+mn-cs"/>
              </a:rPr>
              <a:t> </a:t>
            </a:r>
            <a:r>
              <a:rPr lang="en-GB" sz="1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  <a:cs typeface="+mn-cs"/>
              </a:rPr>
              <a:t>pour la diffusion aux </a:t>
            </a:r>
            <a:r>
              <a:rPr lang="en-GB" sz="1400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  <a:cs typeface="+mn-cs"/>
              </a:rPr>
              <a:t>élèves</a:t>
            </a:r>
            <a:r>
              <a:rPr lang="en-GB" sz="1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  <a:cs typeface="+mn-cs"/>
              </a:rPr>
              <a:t>.</a:t>
            </a:r>
            <a:endParaRPr dirty="0">
              <a:latin typeface="+mn-lt"/>
              <a:cs typeface="+mn-cs"/>
            </a:endParaRPr>
          </a:p>
        </p:txBody>
      </p:sp>
      <p:grpSp>
        <p:nvGrpSpPr>
          <p:cNvPr id="3" name="Grouper 2"/>
          <p:cNvGrpSpPr/>
          <p:nvPr/>
        </p:nvGrpSpPr>
        <p:grpSpPr>
          <a:xfrm>
            <a:off x="720725" y="2972469"/>
            <a:ext cx="7826375" cy="2544763"/>
            <a:chOff x="720725" y="2972469"/>
            <a:chExt cx="7826375" cy="2544763"/>
          </a:xfrm>
        </p:grpSpPr>
        <p:pic>
          <p:nvPicPr>
            <p:cNvPr id="37891" name="Shape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725" y="2972469"/>
              <a:ext cx="7826375" cy="2132013"/>
            </a:xfrm>
            <a:prstGeom prst="rect">
              <a:avLst/>
            </a:prstGeom>
            <a:noFill/>
            <a:ln w="9525">
              <a:solidFill>
                <a:srgbClr val="3465A4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893" name="Shape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5263" y="5283869"/>
              <a:ext cx="3455987" cy="233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Shape 1"/>
          <p:cNvSpPr txBox="1"/>
          <p:nvPr/>
        </p:nvSpPr>
        <p:spPr>
          <a:xfrm>
            <a:off x="2627313" y="692150"/>
            <a:ext cx="6348412" cy="4318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spc="-1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Nouveaux services pédagogiques pour les enseignants</a:t>
            </a:r>
            <a:endParaRPr>
              <a:latin typeface="+mn-lt"/>
              <a:cs typeface="+mn-cs"/>
            </a:endParaRPr>
          </a:p>
        </p:txBody>
      </p:sp>
      <p:sp>
        <p:nvSpPr>
          <p:cNvPr id="124" name="TextShape 2"/>
          <p:cNvSpPr txBox="1"/>
          <p:nvPr/>
        </p:nvSpPr>
        <p:spPr>
          <a:xfrm>
            <a:off x="250825" y="1196975"/>
            <a:ext cx="8624888" cy="51816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 marL="1143000" lvl="2" indent="-228240" algn="just" fontAlgn="auto">
              <a:spcBef>
                <a:spcPts val="0"/>
              </a:spcBef>
              <a:spcAft>
                <a:spcPts val="0"/>
              </a:spcAft>
              <a:buClr>
                <a:srgbClr val="FF0066"/>
              </a:buClr>
              <a:buFont typeface="Wingdings" charset="2"/>
              <a:buChar char=""/>
              <a:defRPr/>
            </a:pPr>
            <a:endParaRPr lang="en-GB" sz="1400" b="1" spc="-1" dirty="0" smtClean="0">
              <a:solidFill>
                <a:srgbClr val="0070C0"/>
              </a:solidFill>
              <a:uFill>
                <a:solidFill>
                  <a:srgbClr val="FFFFFF"/>
                </a:solidFill>
              </a:uFill>
              <a:latin typeface="Arial"/>
              <a:cs typeface="+mn-cs"/>
            </a:endParaRPr>
          </a:p>
          <a:p>
            <a:pPr marL="685800" lvl="1" indent="-228240" algn="just" fontAlgn="auto">
              <a:spcBef>
                <a:spcPts val="0"/>
              </a:spcBef>
              <a:spcAft>
                <a:spcPts val="0"/>
              </a:spcAft>
              <a:buClr>
                <a:srgbClr val="FF0066"/>
              </a:buClr>
              <a:buFont typeface="Wingdings" charset="2"/>
              <a:buChar char=""/>
              <a:defRPr/>
            </a:pPr>
            <a:r>
              <a:rPr lang="en-GB" sz="1600" b="1" spc="-1" dirty="0" smtClean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Travail </a:t>
            </a:r>
            <a:r>
              <a:rPr lang="en-GB" sz="1600" b="1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à faire </a:t>
            </a:r>
            <a:r>
              <a:rPr lang="en-GB" sz="1600" b="1" spc="-1" dirty="0" smtClean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:</a:t>
            </a:r>
            <a:endParaRPr sz="1600" dirty="0">
              <a:latin typeface="+mn-lt"/>
              <a:cs typeface="+mn-cs"/>
            </a:endParaRPr>
          </a:p>
          <a:p>
            <a:pPr marL="343080" indent="-342720" algn="just" fontAlgn="auto">
              <a:spcBef>
                <a:spcPts val="0"/>
              </a:spcBef>
              <a:spcAft>
                <a:spcPts val="0"/>
              </a:spcAft>
              <a:defRPr/>
            </a:pPr>
            <a:endParaRPr dirty="0">
              <a:latin typeface="+mn-lt"/>
              <a:cs typeface="+mn-cs"/>
            </a:endParaRPr>
          </a:p>
        </p:txBody>
      </p:sp>
      <p:sp>
        <p:nvSpPr>
          <p:cNvPr id="125" name="TextShape 3"/>
          <p:cNvSpPr txBox="1"/>
          <p:nvPr/>
        </p:nvSpPr>
        <p:spPr>
          <a:xfrm>
            <a:off x="2555776" y="1412776"/>
            <a:ext cx="5903913" cy="293688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Création</a:t>
            </a:r>
            <a:r>
              <a:rPr lang="en-GB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 et </a:t>
            </a:r>
            <a:r>
              <a:rPr lang="en-GB" sz="14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diffusion</a:t>
            </a:r>
            <a:r>
              <a:rPr lang="en-GB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 d’un travail à faire</a:t>
            </a:r>
            <a:endParaRPr dirty="0">
              <a:latin typeface="+mn-lt"/>
              <a:cs typeface="+mn-cs"/>
            </a:endParaRPr>
          </a:p>
        </p:txBody>
      </p:sp>
      <p:grpSp>
        <p:nvGrpSpPr>
          <p:cNvPr id="3" name="Grouper 2"/>
          <p:cNvGrpSpPr/>
          <p:nvPr/>
        </p:nvGrpSpPr>
        <p:grpSpPr>
          <a:xfrm>
            <a:off x="503238" y="2359646"/>
            <a:ext cx="5472112" cy="3686175"/>
            <a:chOff x="503238" y="2359646"/>
            <a:chExt cx="5472112" cy="3686175"/>
          </a:xfrm>
        </p:grpSpPr>
        <p:pic>
          <p:nvPicPr>
            <p:cNvPr id="38916" name="Shape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238" y="2359646"/>
              <a:ext cx="5472112" cy="3319462"/>
            </a:xfrm>
            <a:prstGeom prst="rect">
              <a:avLst/>
            </a:prstGeom>
            <a:noFill/>
            <a:ln w="9525">
              <a:solidFill>
                <a:srgbClr val="3465A4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917" name="Shape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66875" y="5806108"/>
              <a:ext cx="3121025" cy="23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8" name="TextShape 4"/>
          <p:cNvSpPr txBox="1"/>
          <p:nvPr/>
        </p:nvSpPr>
        <p:spPr>
          <a:xfrm>
            <a:off x="6119813" y="2276872"/>
            <a:ext cx="2900362" cy="3528392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spc="-1" dirty="0">
                <a:latin typeface="Arial"/>
                <a:cs typeface="+mn-cs"/>
              </a:rPr>
              <a:t>Sous forme de texte, lien vers le classeur pédagogique, fichiers joints, et enregistrement </a:t>
            </a:r>
            <a:r>
              <a:rPr lang="fr-FR" sz="1400" spc="-1" dirty="0" smtClean="0">
                <a:latin typeface="Arial"/>
                <a:cs typeface="+mn-cs"/>
              </a:rPr>
              <a:t>audio,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b="1" spc="-1" dirty="0" smtClean="0">
                <a:latin typeface="Arial"/>
                <a:cs typeface="+mn-cs"/>
              </a:rPr>
              <a:t>l'enseignant </a:t>
            </a:r>
            <a:r>
              <a:rPr lang="fr-FR" sz="1400" b="1" spc="-1" dirty="0">
                <a:latin typeface="Arial"/>
                <a:cs typeface="+mn-cs"/>
              </a:rPr>
              <a:t>peut renseigner </a:t>
            </a:r>
            <a:r>
              <a:rPr lang="fr-FR" sz="1400" b="1" spc="-1" dirty="0" smtClean="0">
                <a:latin typeface="Arial"/>
                <a:cs typeface="+mn-cs"/>
              </a:rPr>
              <a:t>:</a:t>
            </a:r>
            <a:endParaRPr lang="fr-FR" dirty="0">
              <a:latin typeface="+mn-lt"/>
              <a:cs typeface="+mn-cs"/>
            </a:endParaRPr>
          </a:p>
          <a:p>
            <a:pPr marL="504000" lvl="1" indent="-285750" fontAlgn="auto">
              <a:spcBef>
                <a:spcPts val="60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fr-FR" sz="1400" spc="-1" dirty="0" smtClean="0">
                <a:latin typeface="Arial"/>
                <a:cs typeface="+mn-cs"/>
              </a:rPr>
              <a:t>une </a:t>
            </a:r>
            <a:r>
              <a:rPr lang="fr-FR" sz="1400" b="1" spc="-1" dirty="0" smtClean="0">
                <a:latin typeface="Arial"/>
                <a:cs typeface="+mn-cs"/>
              </a:rPr>
              <a:t>consigne</a:t>
            </a:r>
            <a:endParaRPr lang="fr-FR" dirty="0">
              <a:latin typeface="+mn-lt"/>
              <a:cs typeface="+mn-cs"/>
            </a:endParaRPr>
          </a:p>
          <a:p>
            <a:pPr marL="504000" lvl="1" indent="-285750" fontAlgn="auto">
              <a:spcBef>
                <a:spcPts val="60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fr-FR" sz="1400" spc="-1" dirty="0" smtClean="0">
                <a:latin typeface="Arial"/>
                <a:cs typeface="+mn-cs"/>
              </a:rPr>
              <a:t>un </a:t>
            </a:r>
            <a:r>
              <a:rPr lang="fr-FR" sz="1400" b="1" spc="-1" dirty="0">
                <a:latin typeface="Arial"/>
                <a:cs typeface="+mn-cs"/>
              </a:rPr>
              <a:t>corrigé</a:t>
            </a:r>
            <a:r>
              <a:rPr lang="fr-FR" sz="1400" spc="-1" dirty="0">
                <a:latin typeface="Arial"/>
                <a:cs typeface="+mn-cs"/>
              </a:rPr>
              <a:t> commun, visible s'il est </a:t>
            </a:r>
            <a:r>
              <a:rPr lang="fr-FR" sz="1400" spc="-1" dirty="0" smtClean="0">
                <a:latin typeface="Arial"/>
                <a:cs typeface="+mn-cs"/>
              </a:rPr>
              <a:t>publié</a:t>
            </a:r>
            <a:endParaRPr lang="fr-FR" dirty="0">
              <a:latin typeface="+mn-lt"/>
              <a:cs typeface="+mn-cs"/>
            </a:endParaRPr>
          </a:p>
          <a:p>
            <a:pPr marL="504000" lvl="1" indent="-285750" fontAlgn="auto">
              <a:spcBef>
                <a:spcPts val="60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fr-FR" sz="1400" spc="-1" dirty="0" smtClean="0">
                <a:latin typeface="Arial"/>
                <a:cs typeface="+mn-cs"/>
              </a:rPr>
              <a:t>indiquer </a:t>
            </a:r>
            <a:r>
              <a:rPr lang="fr-FR" sz="1400" spc="-1" dirty="0">
                <a:latin typeface="Arial"/>
                <a:cs typeface="+mn-cs"/>
              </a:rPr>
              <a:t>une </a:t>
            </a:r>
            <a:r>
              <a:rPr lang="fr-FR" sz="1400" b="1" spc="-1" dirty="0">
                <a:latin typeface="Arial"/>
                <a:cs typeface="+mn-cs"/>
              </a:rPr>
              <a:t>durée</a:t>
            </a:r>
            <a:r>
              <a:rPr lang="fr-FR" sz="1400" spc="-1" dirty="0">
                <a:latin typeface="Arial"/>
                <a:cs typeface="+mn-cs"/>
              </a:rPr>
              <a:t> de travail et un mode de </a:t>
            </a:r>
            <a:r>
              <a:rPr lang="fr-FR" sz="1400" spc="-1" dirty="0" smtClean="0">
                <a:latin typeface="Arial"/>
                <a:cs typeface="+mn-cs"/>
              </a:rPr>
              <a:t>réponse</a:t>
            </a:r>
            <a:endParaRPr lang="fr-FR" dirty="0">
              <a:latin typeface="+mn-lt"/>
              <a:cs typeface="+mn-cs"/>
            </a:endParaRPr>
          </a:p>
          <a:p>
            <a:pPr marL="504000" lvl="1" indent="-285750" fontAlgn="auto">
              <a:spcBef>
                <a:spcPts val="60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fr-FR" sz="1400" spc="-1" dirty="0" smtClean="0">
                <a:latin typeface="Arial"/>
                <a:cs typeface="+mn-cs"/>
              </a:rPr>
              <a:t>les </a:t>
            </a:r>
            <a:r>
              <a:rPr lang="fr-FR" sz="1400" b="1" spc="-1" dirty="0">
                <a:latin typeface="Arial"/>
                <a:cs typeface="+mn-cs"/>
              </a:rPr>
              <a:t>destinataires</a:t>
            </a:r>
            <a:r>
              <a:rPr lang="fr-FR" sz="1400" spc="-1" dirty="0">
                <a:latin typeface="Arial"/>
                <a:cs typeface="+mn-cs"/>
              </a:rPr>
              <a:t> (une ou des classes, des groupes, des </a:t>
            </a:r>
            <a:r>
              <a:rPr lang="fr-FR" sz="1400" spc="-1" dirty="0" smtClean="0">
                <a:latin typeface="Arial"/>
                <a:cs typeface="+mn-cs"/>
              </a:rPr>
              <a:t>élèves)</a:t>
            </a:r>
            <a:endParaRPr lang="fr-FR" dirty="0">
              <a:latin typeface="+mn-lt"/>
              <a:cs typeface="+mn-cs"/>
            </a:endParaRPr>
          </a:p>
          <a:p>
            <a:pPr marL="504000" lvl="1" indent="-285750" fontAlgn="auto">
              <a:spcBef>
                <a:spcPts val="60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fr-FR" sz="1400" spc="-1" dirty="0" smtClean="0">
                <a:latin typeface="Arial"/>
                <a:cs typeface="+mn-cs"/>
              </a:rPr>
              <a:t>une </a:t>
            </a:r>
            <a:r>
              <a:rPr lang="fr-FR" sz="1400" spc="-1" dirty="0">
                <a:latin typeface="Arial"/>
                <a:cs typeface="+mn-cs"/>
              </a:rPr>
              <a:t>ou plusieurs séances</a:t>
            </a:r>
            <a:endParaRPr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Shape 1"/>
          <p:cNvSpPr txBox="1"/>
          <p:nvPr/>
        </p:nvSpPr>
        <p:spPr>
          <a:xfrm>
            <a:off x="2627313" y="692150"/>
            <a:ext cx="6348412" cy="4318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spc="-1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Nouveaux services pédagogiques pour les enseignants</a:t>
            </a:r>
            <a:endParaRPr>
              <a:latin typeface="+mn-lt"/>
              <a:cs typeface="+mn-cs"/>
            </a:endParaRPr>
          </a:p>
        </p:txBody>
      </p:sp>
      <p:sp>
        <p:nvSpPr>
          <p:cNvPr id="124" name="TextShape 2"/>
          <p:cNvSpPr txBox="1"/>
          <p:nvPr/>
        </p:nvSpPr>
        <p:spPr>
          <a:xfrm>
            <a:off x="250825" y="1196975"/>
            <a:ext cx="8624888" cy="51816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 marL="685800" lvl="1" indent="-228240" algn="just" fontAlgn="auto">
              <a:spcBef>
                <a:spcPts val="0"/>
              </a:spcBef>
              <a:spcAft>
                <a:spcPts val="0"/>
              </a:spcAft>
              <a:buClr>
                <a:srgbClr val="FF0066"/>
              </a:buClr>
              <a:buFont typeface="Wingdings" charset="2"/>
              <a:buChar char=""/>
              <a:defRPr/>
            </a:pPr>
            <a:r>
              <a:rPr lang="en-GB" sz="1600" b="1" spc="-1" dirty="0" smtClean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Travail </a:t>
            </a:r>
            <a:r>
              <a:rPr lang="en-GB" sz="1600" b="1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à faire </a:t>
            </a:r>
            <a:r>
              <a:rPr lang="en-GB" sz="1600" b="1" spc="-1" dirty="0" smtClean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:</a:t>
            </a:r>
            <a:endParaRPr sz="1600" dirty="0">
              <a:latin typeface="+mn-lt"/>
              <a:cs typeface="+mn-cs"/>
            </a:endParaRPr>
          </a:p>
          <a:p>
            <a:pPr marL="343080" indent="-342720" algn="just" fontAlgn="auto">
              <a:spcBef>
                <a:spcPts val="0"/>
              </a:spcBef>
              <a:spcAft>
                <a:spcPts val="0"/>
              </a:spcAft>
              <a:defRPr/>
            </a:pPr>
            <a:endParaRPr sz="1600" dirty="0">
              <a:latin typeface="+mn-lt"/>
              <a:cs typeface="+mn-cs"/>
            </a:endParaRPr>
          </a:p>
        </p:txBody>
      </p:sp>
      <p:sp>
        <p:nvSpPr>
          <p:cNvPr id="125" name="TextShape 3"/>
          <p:cNvSpPr txBox="1"/>
          <p:nvPr/>
        </p:nvSpPr>
        <p:spPr>
          <a:xfrm>
            <a:off x="2627784" y="1208327"/>
            <a:ext cx="5903913" cy="293688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1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Suivi</a:t>
            </a:r>
            <a:r>
              <a:rPr lang="en-GB" sz="14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 </a:t>
            </a:r>
            <a:r>
              <a:rPr lang="en-GB" sz="1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et </a:t>
            </a:r>
            <a:r>
              <a:rPr lang="en-GB" sz="14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correction </a:t>
            </a:r>
            <a:r>
              <a:rPr lang="en-GB" sz="1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du </a:t>
            </a:r>
            <a:r>
              <a:rPr lang="en-GB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travail </a:t>
            </a:r>
            <a:r>
              <a:rPr lang="en-GB" sz="1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à</a:t>
            </a:r>
            <a:r>
              <a:rPr lang="en-GB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 faire</a:t>
            </a:r>
            <a:endParaRPr dirty="0">
              <a:latin typeface="+mn-lt"/>
              <a:cs typeface="+mn-cs"/>
            </a:endParaRPr>
          </a:p>
        </p:txBody>
      </p:sp>
      <p:grpSp>
        <p:nvGrpSpPr>
          <p:cNvPr id="5" name="Grouper 4"/>
          <p:cNvGrpSpPr/>
          <p:nvPr/>
        </p:nvGrpSpPr>
        <p:grpSpPr>
          <a:xfrm>
            <a:off x="539552" y="1937198"/>
            <a:ext cx="8387003" cy="4372122"/>
            <a:chOff x="539552" y="1937198"/>
            <a:chExt cx="8387003" cy="4372122"/>
          </a:xfrm>
        </p:grpSpPr>
        <p:pic>
          <p:nvPicPr>
            <p:cNvPr id="3" name="Image 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39552" y="2132856"/>
              <a:ext cx="5567248" cy="3168352"/>
            </a:xfrm>
            <a:prstGeom prst="rect">
              <a:avLst/>
            </a:prstGeom>
            <a:noFill/>
            <a:ln w="9525">
              <a:solidFill>
                <a:srgbClr val="3465A4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4" name="Image 3"/>
            <p:cNvPicPr>
              <a:picLocks noChangeAspect="1"/>
            </p:cNvPicPr>
            <p:nvPr/>
          </p:nvPicPr>
          <p:blipFill rotWithShape="1">
            <a:blip r:embed="rId3" cstate="print"/>
            <a:srcRect b="-811"/>
            <a:stretch/>
          </p:blipFill>
          <p:spPr>
            <a:xfrm>
              <a:off x="5652120" y="3975746"/>
              <a:ext cx="2359981" cy="2333574"/>
            </a:xfrm>
            <a:prstGeom prst="rect">
              <a:avLst/>
            </a:prstGeom>
            <a:noFill/>
            <a:ln w="9525">
              <a:solidFill>
                <a:srgbClr val="3465A4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1" name="Line 5"/>
            <p:cNvSpPr/>
            <p:nvPr/>
          </p:nvSpPr>
          <p:spPr>
            <a:xfrm flipH="1">
              <a:off x="6011061" y="2230886"/>
              <a:ext cx="1224136" cy="549248"/>
            </a:xfrm>
            <a:prstGeom prst="line">
              <a:avLst/>
            </a:prstGeom>
            <a:ln w="38160">
              <a:solidFill>
                <a:srgbClr val="FF0000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3" name="TextShape 4"/>
            <p:cNvSpPr txBox="1"/>
            <p:nvPr/>
          </p:nvSpPr>
          <p:spPr>
            <a:xfrm>
              <a:off x="6513928" y="1937198"/>
              <a:ext cx="2412627" cy="503262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spc="-1" dirty="0" smtClean="0">
                  <a:latin typeface="Arial"/>
                  <a:cs typeface="+mn-cs"/>
                </a:rPr>
                <a:t>Rendre visible le corrigé commun</a:t>
              </a:r>
            </a:p>
          </p:txBody>
        </p:sp>
        <p:sp>
          <p:nvSpPr>
            <p:cNvPr id="14" name="TextShape 4"/>
            <p:cNvSpPr txBox="1"/>
            <p:nvPr/>
          </p:nvSpPr>
          <p:spPr>
            <a:xfrm>
              <a:off x="6503212" y="2960948"/>
              <a:ext cx="2412627" cy="503262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spc="-1" dirty="0" smtClean="0">
                  <a:latin typeface="Arial"/>
                  <a:cs typeface="+mn-cs"/>
                </a:rPr>
                <a:t>Corriger de façon individuelle</a:t>
              </a:r>
            </a:p>
          </p:txBody>
        </p:sp>
        <p:sp>
          <p:nvSpPr>
            <p:cNvPr id="15" name="Line 5"/>
            <p:cNvSpPr/>
            <p:nvPr/>
          </p:nvSpPr>
          <p:spPr>
            <a:xfrm flipH="1">
              <a:off x="6803149" y="3464210"/>
              <a:ext cx="864096" cy="1548966"/>
            </a:xfrm>
            <a:prstGeom prst="line">
              <a:avLst/>
            </a:prstGeom>
            <a:ln w="38160">
              <a:solidFill>
                <a:srgbClr val="FF0000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</p:spTree>
    <p:extLst>
      <p:ext uri="{BB962C8B-B14F-4D97-AF65-F5344CB8AC3E}">
        <p14:creationId xmlns:p14="http://schemas.microsoft.com/office/powerpoint/2010/main" xmlns="" val="183783295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extShape 1"/>
          <p:cNvSpPr txBox="1"/>
          <p:nvPr/>
        </p:nvSpPr>
        <p:spPr>
          <a:xfrm>
            <a:off x="2627313" y="692150"/>
            <a:ext cx="6348412" cy="4318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spc="-1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Nouveaux services pédagogiques pour les enseignants</a:t>
            </a:r>
            <a:endParaRPr>
              <a:latin typeface="+mn-lt"/>
              <a:cs typeface="+mn-cs"/>
            </a:endParaRPr>
          </a:p>
        </p:txBody>
      </p:sp>
      <p:sp>
        <p:nvSpPr>
          <p:cNvPr id="130" name="TextShape 2"/>
          <p:cNvSpPr txBox="1"/>
          <p:nvPr/>
        </p:nvSpPr>
        <p:spPr>
          <a:xfrm>
            <a:off x="250825" y="1196975"/>
            <a:ext cx="8624888" cy="51816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 marL="685800" lvl="1" indent="-228240" algn="just" fontAlgn="auto">
              <a:spcBef>
                <a:spcPts val="0"/>
              </a:spcBef>
              <a:spcAft>
                <a:spcPts val="0"/>
              </a:spcAft>
              <a:buClr>
                <a:srgbClr val="FF0066"/>
              </a:buClr>
              <a:buFont typeface="Wingdings" charset="2"/>
              <a:buChar char=""/>
              <a:defRPr/>
            </a:pPr>
            <a:r>
              <a:rPr lang="en-GB" sz="1600" b="1" spc="-1" dirty="0" err="1" smtClean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Classeur</a:t>
            </a:r>
            <a:r>
              <a:rPr lang="en-GB" sz="1600" b="1" spc="-1" dirty="0" smtClean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 : </a:t>
            </a:r>
            <a:endParaRPr sz="1600" dirty="0">
              <a:latin typeface="+mn-lt"/>
              <a:cs typeface="+mn-cs"/>
            </a:endParaRPr>
          </a:p>
          <a:p>
            <a:pPr marL="343080" indent="-342720" algn="just" fontAlgn="auto">
              <a:spcBef>
                <a:spcPts val="0"/>
              </a:spcBef>
              <a:spcAft>
                <a:spcPts val="0"/>
              </a:spcAft>
              <a:defRPr/>
            </a:pPr>
            <a:endParaRPr dirty="0">
              <a:latin typeface="+mn-lt"/>
              <a:cs typeface="+mn-cs"/>
            </a:endParaRPr>
          </a:p>
        </p:txBody>
      </p:sp>
      <p:sp>
        <p:nvSpPr>
          <p:cNvPr id="131" name="TextShape 3"/>
          <p:cNvSpPr txBox="1"/>
          <p:nvPr/>
        </p:nvSpPr>
        <p:spPr>
          <a:xfrm>
            <a:off x="2123728" y="1219902"/>
            <a:ext cx="5903913" cy="293687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Création</a:t>
            </a:r>
            <a:r>
              <a:rPr lang="en-GB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 </a:t>
            </a:r>
            <a:r>
              <a:rPr lang="en-GB" sz="1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d'une</a:t>
            </a:r>
            <a:r>
              <a:rPr lang="en-GB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 </a:t>
            </a:r>
            <a:r>
              <a:rPr lang="en-GB" sz="1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activité</a:t>
            </a:r>
            <a:r>
              <a:rPr lang="en-GB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 et </a:t>
            </a:r>
            <a:r>
              <a:rPr lang="en-GB" sz="14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diffusion</a:t>
            </a:r>
            <a:r>
              <a:rPr lang="en-GB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 </a:t>
            </a:r>
            <a:r>
              <a:rPr lang="en-GB" sz="1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d'une</a:t>
            </a:r>
            <a:r>
              <a:rPr lang="en-GB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 </a:t>
            </a:r>
            <a:r>
              <a:rPr lang="en-GB" sz="14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copie</a:t>
            </a:r>
            <a:r>
              <a:rPr lang="en-GB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 </a:t>
            </a:r>
            <a:r>
              <a:rPr lang="en-GB" sz="1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d'activité</a:t>
            </a:r>
            <a:r>
              <a:rPr lang="en-GB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 </a:t>
            </a:r>
            <a:r>
              <a:rPr lang="en-GB" sz="1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dans</a:t>
            </a:r>
            <a:r>
              <a:rPr lang="en-GB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 le </a:t>
            </a:r>
            <a:r>
              <a:rPr lang="en-GB" sz="1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CdT</a:t>
            </a:r>
            <a:endParaRPr dirty="0">
              <a:latin typeface="+mn-lt"/>
              <a:cs typeface="+mn-cs"/>
            </a:endParaRPr>
          </a:p>
        </p:txBody>
      </p:sp>
      <p:sp>
        <p:nvSpPr>
          <p:cNvPr id="132" name="TextShape 4"/>
          <p:cNvSpPr txBox="1"/>
          <p:nvPr/>
        </p:nvSpPr>
        <p:spPr>
          <a:xfrm>
            <a:off x="5867003" y="1844824"/>
            <a:ext cx="3132535" cy="4392612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spc="-1" dirty="0" smtClean="0">
                <a:solidFill>
                  <a:srgbClr val="000000"/>
                </a:solidFill>
                <a:latin typeface="Arial"/>
                <a:ea typeface="Segoe UI"/>
                <a:cs typeface="+mn-cs"/>
              </a:rPr>
              <a:t>Depuis </a:t>
            </a:r>
            <a:r>
              <a:rPr lang="fr-FR" sz="1400" spc="-1" dirty="0">
                <a:solidFill>
                  <a:srgbClr val="000000"/>
                </a:solidFill>
                <a:latin typeface="Arial"/>
                <a:ea typeface="Segoe UI"/>
                <a:cs typeface="+mn-cs"/>
              </a:rPr>
              <a:t>l’onglet « </a:t>
            </a:r>
            <a:r>
              <a:rPr lang="fr-FR" sz="1400" spc="-1" dirty="0">
                <a:solidFill>
                  <a:srgbClr val="000000"/>
                </a:solidFill>
                <a:latin typeface="Arial"/>
                <a:cs typeface="+mn-cs"/>
              </a:rPr>
              <a:t>Classeur », l’enseignant accède à son </a:t>
            </a:r>
            <a:r>
              <a:rPr lang="fr-FR" sz="1400" b="1" spc="-1" dirty="0">
                <a:solidFill>
                  <a:srgbClr val="000000"/>
                </a:solidFill>
                <a:latin typeface="Arial"/>
                <a:cs typeface="+mn-cs"/>
              </a:rPr>
              <a:t>nouveau classeur pédagogique</a:t>
            </a:r>
            <a:r>
              <a:rPr lang="fr-FR" sz="1400" spc="-1" dirty="0">
                <a:solidFill>
                  <a:srgbClr val="000000"/>
                </a:solidFill>
                <a:latin typeface="Arial"/>
                <a:cs typeface="+mn-cs"/>
              </a:rPr>
              <a:t>, qui lui permet d’effectuer les actions suivantes facilement et rapidement : </a:t>
            </a:r>
            <a:endParaRPr lang="fr-FR" dirty="0">
              <a:latin typeface="+mn-lt"/>
              <a:cs typeface="+mn-cs"/>
            </a:endParaRPr>
          </a:p>
          <a:p>
            <a:pPr marL="504000" lvl="1" indent="-285750" fontAlgn="auto">
              <a:spcBef>
                <a:spcPts val="60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fr-FR" sz="1400" b="1" spc="-1" dirty="0" smtClean="0">
                <a:latin typeface="Arial"/>
                <a:cs typeface="+mn-cs"/>
              </a:rPr>
              <a:t>créer </a:t>
            </a:r>
            <a:r>
              <a:rPr lang="fr-FR" sz="1400" b="1" spc="-1" dirty="0">
                <a:latin typeface="Arial"/>
                <a:cs typeface="+mn-cs"/>
              </a:rPr>
              <a:t>des activités</a:t>
            </a:r>
            <a:r>
              <a:rPr lang="fr-FR" sz="1400" spc="-1" dirty="0">
                <a:latin typeface="Arial"/>
                <a:cs typeface="+mn-cs"/>
              </a:rPr>
              <a:t> </a:t>
            </a:r>
            <a:r>
              <a:rPr lang="fr-FR" sz="1400" spc="-1" dirty="0" smtClean="0">
                <a:latin typeface="Arial"/>
                <a:cs typeface="+mn-cs"/>
              </a:rPr>
              <a:t>pédagogiques</a:t>
            </a:r>
            <a:endParaRPr lang="fr-FR" dirty="0">
              <a:latin typeface="+mn-lt"/>
              <a:cs typeface="+mn-cs"/>
            </a:endParaRPr>
          </a:p>
          <a:p>
            <a:pPr marL="504000" lvl="1" indent="-285750" fontAlgn="auto">
              <a:spcBef>
                <a:spcPts val="60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fr-FR" sz="1400" b="1" spc="-1" dirty="0" smtClean="0">
                <a:solidFill>
                  <a:srgbClr val="000000"/>
                </a:solidFill>
                <a:latin typeface="Arial"/>
                <a:cs typeface="+mn-cs"/>
              </a:rPr>
              <a:t>s’organiser</a:t>
            </a:r>
            <a:r>
              <a:rPr lang="fr-FR" sz="1400" spc="-1" dirty="0" smtClean="0">
                <a:solidFill>
                  <a:srgbClr val="000000"/>
                </a:solidFill>
                <a:latin typeface="Arial"/>
                <a:cs typeface="+mn-cs"/>
              </a:rPr>
              <a:t> </a:t>
            </a:r>
            <a:r>
              <a:rPr lang="fr-FR" sz="1400" spc="-1" dirty="0">
                <a:solidFill>
                  <a:srgbClr val="000000"/>
                </a:solidFill>
                <a:latin typeface="Arial"/>
                <a:cs typeface="+mn-cs"/>
              </a:rPr>
              <a:t>en créant des dossiers pour y ranger ses activités </a:t>
            </a:r>
            <a:r>
              <a:rPr lang="fr-FR" sz="1400" spc="-1" dirty="0" smtClean="0">
                <a:solidFill>
                  <a:srgbClr val="000000"/>
                </a:solidFill>
                <a:latin typeface="Arial"/>
                <a:cs typeface="+mn-cs"/>
              </a:rPr>
              <a:t>pédagogiques</a:t>
            </a:r>
          </a:p>
          <a:p>
            <a:pPr marL="504000" lvl="1" indent="-285750" fontAlgn="auto">
              <a:spcBef>
                <a:spcPts val="60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fr-FR" sz="1400" b="1" spc="-1" dirty="0" smtClean="0">
                <a:latin typeface="Arial"/>
                <a:cs typeface="+mn-cs"/>
              </a:rPr>
              <a:t>diffuser</a:t>
            </a:r>
            <a:r>
              <a:rPr lang="fr-FR" sz="1400" spc="-1" dirty="0" smtClean="0">
                <a:latin typeface="Arial"/>
                <a:cs typeface="+mn-cs"/>
              </a:rPr>
              <a:t> </a:t>
            </a:r>
            <a:r>
              <a:rPr lang="fr-FR" sz="1400" spc="-1" dirty="0">
                <a:latin typeface="Arial"/>
                <a:cs typeface="+mn-cs"/>
              </a:rPr>
              <a:t>aisément des dossiers et activités aux </a:t>
            </a:r>
            <a:r>
              <a:rPr lang="fr-FR" sz="1400" spc="-1" dirty="0" smtClean="0">
                <a:latin typeface="Arial"/>
                <a:cs typeface="+mn-cs"/>
              </a:rPr>
              <a:t>élèves</a:t>
            </a:r>
            <a:endParaRPr lang="fr-FR" dirty="0">
              <a:latin typeface="+mn-lt"/>
              <a:cs typeface="+mn-cs"/>
            </a:endParaRPr>
          </a:p>
          <a:p>
            <a:pPr marL="504000" lvl="1" indent="-285750" fontAlgn="auto">
              <a:spcBef>
                <a:spcPts val="60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fr-FR" sz="1400" b="1" spc="-1" dirty="0" smtClean="0">
                <a:solidFill>
                  <a:srgbClr val="000000"/>
                </a:solidFill>
                <a:latin typeface="Arial"/>
                <a:cs typeface="+mn-cs"/>
              </a:rPr>
              <a:t>retrouver</a:t>
            </a:r>
            <a:r>
              <a:rPr lang="fr-FR" sz="1400" spc="-1" dirty="0" smtClean="0">
                <a:solidFill>
                  <a:srgbClr val="000000"/>
                </a:solidFill>
                <a:latin typeface="Arial"/>
                <a:cs typeface="+mn-cs"/>
              </a:rPr>
              <a:t> </a:t>
            </a:r>
            <a:r>
              <a:rPr lang="fr-FR" sz="1400" spc="-1" dirty="0">
                <a:solidFill>
                  <a:srgbClr val="000000"/>
                </a:solidFill>
                <a:latin typeface="Arial"/>
                <a:cs typeface="+mn-cs"/>
              </a:rPr>
              <a:t>rapidement tous ses dossiers personnels et activités personnelles (onglet « Mon classeur ») et ceux transmis aux élèves (onglet « Diffusion vers »)</a:t>
            </a:r>
            <a:endParaRPr dirty="0">
              <a:latin typeface="+mn-lt"/>
              <a:cs typeface="+mn-cs"/>
            </a:endParaRPr>
          </a:p>
        </p:txBody>
      </p:sp>
      <p:grpSp>
        <p:nvGrpSpPr>
          <p:cNvPr id="3" name="Grouper 2"/>
          <p:cNvGrpSpPr/>
          <p:nvPr/>
        </p:nvGrpSpPr>
        <p:grpSpPr>
          <a:xfrm>
            <a:off x="366315" y="1982118"/>
            <a:ext cx="5357813" cy="3967162"/>
            <a:chOff x="366315" y="2270150"/>
            <a:chExt cx="5357813" cy="3967162"/>
          </a:xfrm>
        </p:grpSpPr>
        <p:pic>
          <p:nvPicPr>
            <p:cNvPr id="39941" name="Shape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9915" y="2270150"/>
              <a:ext cx="4494213" cy="2808287"/>
            </a:xfrm>
            <a:prstGeom prst="rect">
              <a:avLst/>
            </a:prstGeom>
            <a:noFill/>
            <a:ln w="9525">
              <a:solidFill>
                <a:srgbClr val="3465A4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9942" name="Shape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43028" y="4911750"/>
              <a:ext cx="1079500" cy="1325562"/>
            </a:xfrm>
            <a:prstGeom prst="rect">
              <a:avLst/>
            </a:prstGeom>
            <a:noFill/>
            <a:ln w="9525">
              <a:solidFill>
                <a:srgbClr val="3465A4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5" name="Line 5"/>
            <p:cNvSpPr/>
            <p:nvPr/>
          </p:nvSpPr>
          <p:spPr>
            <a:xfrm>
              <a:off x="4685903" y="4143400"/>
              <a:ext cx="360362" cy="768350"/>
            </a:xfrm>
            <a:prstGeom prst="line">
              <a:avLst/>
            </a:prstGeom>
            <a:ln w="38160">
              <a:solidFill>
                <a:srgbClr val="FF0000"/>
              </a:solidFill>
              <a:round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39944" name="Shape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6315" y="4214837"/>
              <a:ext cx="2947988" cy="1882775"/>
            </a:xfrm>
            <a:prstGeom prst="rect">
              <a:avLst/>
            </a:prstGeom>
            <a:noFill/>
            <a:ln w="9525">
              <a:solidFill>
                <a:srgbClr val="3465A4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TextShape 1"/>
          <p:cNvSpPr txBox="1"/>
          <p:nvPr/>
        </p:nvSpPr>
        <p:spPr>
          <a:xfrm>
            <a:off x="2627313" y="692150"/>
            <a:ext cx="6348412" cy="4318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spc="-1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Nouveaux services pédagogiques pour les enseignants</a:t>
            </a:r>
            <a:endParaRPr>
              <a:latin typeface="+mn-lt"/>
              <a:cs typeface="+mn-cs"/>
            </a:endParaRPr>
          </a:p>
        </p:txBody>
      </p:sp>
      <p:sp>
        <p:nvSpPr>
          <p:cNvPr id="138" name="TextShape 2"/>
          <p:cNvSpPr txBox="1"/>
          <p:nvPr/>
        </p:nvSpPr>
        <p:spPr>
          <a:xfrm>
            <a:off x="250825" y="1196975"/>
            <a:ext cx="8624888" cy="51816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 marL="685800" lvl="1" indent="-228240" algn="just" fontAlgn="auto">
              <a:spcBef>
                <a:spcPts val="0"/>
              </a:spcBef>
              <a:spcAft>
                <a:spcPts val="0"/>
              </a:spcAft>
              <a:buClr>
                <a:srgbClr val="FF0066"/>
              </a:buClr>
              <a:buFont typeface="Wingdings" charset="2"/>
              <a:buChar char=""/>
              <a:defRPr/>
            </a:pPr>
            <a:r>
              <a:rPr lang="en-GB" sz="1600" b="1" spc="-1" dirty="0" err="1" smtClean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Classeur</a:t>
            </a:r>
            <a:r>
              <a:rPr lang="en-GB" sz="1600" b="1" spc="-1" dirty="0" smtClean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 </a:t>
            </a:r>
            <a:r>
              <a:rPr lang="en-GB" sz="1600" b="1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:</a:t>
            </a:r>
            <a:endParaRPr sz="1600" dirty="0">
              <a:latin typeface="+mn-lt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dirty="0">
              <a:latin typeface="+mn-lt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  <a:cs typeface="+mn-cs"/>
              </a:rPr>
              <a:t> </a:t>
            </a:r>
            <a:r>
              <a:rPr lang="en-GB" sz="1400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 </a:t>
            </a:r>
            <a:endParaRPr dirty="0">
              <a:latin typeface="+mn-lt"/>
              <a:cs typeface="+mn-cs"/>
            </a:endParaRPr>
          </a:p>
          <a:p>
            <a:pPr marL="1143000" lvl="2" indent="-228240" algn="just" fontAlgn="auto">
              <a:spcBef>
                <a:spcPts val="0"/>
              </a:spcBef>
              <a:spcAft>
                <a:spcPts val="0"/>
              </a:spcAft>
              <a:buClr>
                <a:srgbClr val="FF0066"/>
              </a:buClr>
              <a:defRPr/>
            </a:pPr>
            <a:endParaRPr dirty="0">
              <a:latin typeface="+mn-lt"/>
              <a:cs typeface="+mn-cs"/>
            </a:endParaRPr>
          </a:p>
          <a:p>
            <a:pPr marL="343080" indent="-342720" algn="just" fontAlgn="auto">
              <a:spcBef>
                <a:spcPts val="0"/>
              </a:spcBef>
              <a:spcAft>
                <a:spcPts val="0"/>
              </a:spcAft>
              <a:defRPr/>
            </a:pPr>
            <a:endParaRPr dirty="0">
              <a:latin typeface="+mn-lt"/>
              <a:cs typeface="+mn-cs"/>
            </a:endParaRPr>
          </a:p>
        </p:txBody>
      </p:sp>
      <p:sp>
        <p:nvSpPr>
          <p:cNvPr id="139" name="TextShape 3"/>
          <p:cNvSpPr txBox="1"/>
          <p:nvPr/>
        </p:nvSpPr>
        <p:spPr>
          <a:xfrm>
            <a:off x="2193275" y="1219902"/>
            <a:ext cx="5903913" cy="293688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Récupérer</a:t>
            </a:r>
            <a:r>
              <a:rPr lang="en-GB" sz="14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 les séances</a:t>
            </a:r>
            <a:r>
              <a:rPr lang="en-GB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 du </a:t>
            </a:r>
            <a:r>
              <a:rPr lang="en-GB" sz="1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classeur</a:t>
            </a:r>
            <a:r>
              <a:rPr lang="en-GB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 </a:t>
            </a:r>
            <a:r>
              <a:rPr lang="en-GB" sz="1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pédagogique</a:t>
            </a:r>
            <a:r>
              <a:rPr lang="en-GB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 de </a:t>
            </a:r>
            <a:r>
              <a:rPr lang="en-GB" sz="1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l'</a:t>
            </a:r>
            <a:r>
              <a:rPr lang="en-GB" sz="14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ENT</a:t>
            </a:r>
            <a:r>
              <a:rPr lang="en-GB" sz="14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t> V3</a:t>
            </a:r>
            <a:endParaRPr dirty="0">
              <a:latin typeface="+mn-lt"/>
              <a:cs typeface="+mn-cs"/>
            </a:endParaRPr>
          </a:p>
        </p:txBody>
      </p:sp>
      <p:grpSp>
        <p:nvGrpSpPr>
          <p:cNvPr id="2" name="Grouper 1"/>
          <p:cNvGrpSpPr/>
          <p:nvPr/>
        </p:nvGrpSpPr>
        <p:grpSpPr>
          <a:xfrm>
            <a:off x="720725" y="2204864"/>
            <a:ext cx="7775575" cy="3941762"/>
            <a:chOff x="720725" y="2204864"/>
            <a:chExt cx="7775575" cy="3941762"/>
          </a:xfrm>
        </p:grpSpPr>
        <p:pic>
          <p:nvPicPr>
            <p:cNvPr id="40964" name="Shape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b="21985"/>
            <a:stretch>
              <a:fillRect/>
            </a:stretch>
          </p:blipFill>
          <p:spPr bwMode="auto">
            <a:xfrm>
              <a:off x="733425" y="2204864"/>
              <a:ext cx="2001838" cy="684212"/>
            </a:xfrm>
            <a:prstGeom prst="rect">
              <a:avLst/>
            </a:prstGeom>
            <a:noFill/>
            <a:ln w="9525">
              <a:solidFill>
                <a:srgbClr val="3465A4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965" name="Shape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0988" y="2254076"/>
              <a:ext cx="3684587" cy="742950"/>
            </a:xfrm>
            <a:prstGeom prst="rect">
              <a:avLst/>
            </a:prstGeom>
            <a:noFill/>
            <a:ln w="9525">
              <a:solidFill>
                <a:srgbClr val="3465A4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966" name="Shape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94375" y="3714576"/>
              <a:ext cx="2701925" cy="2089150"/>
            </a:xfrm>
            <a:prstGeom prst="rect">
              <a:avLst/>
            </a:prstGeom>
            <a:noFill/>
            <a:ln w="9525">
              <a:solidFill>
                <a:srgbClr val="3465A4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967" name="Shape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725" y="3068464"/>
              <a:ext cx="4400550" cy="3078162"/>
            </a:xfrm>
            <a:prstGeom prst="rect">
              <a:avLst/>
            </a:prstGeom>
            <a:noFill/>
            <a:ln w="9525">
              <a:solidFill>
                <a:srgbClr val="3465A4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4" name="Line 4"/>
            <p:cNvSpPr/>
            <p:nvPr/>
          </p:nvSpPr>
          <p:spPr>
            <a:xfrm>
              <a:off x="2232025" y="2563639"/>
              <a:ext cx="2376488" cy="0"/>
            </a:xfrm>
            <a:prstGeom prst="line">
              <a:avLst/>
            </a:prstGeom>
            <a:ln w="38160">
              <a:solidFill>
                <a:srgbClr val="FF0000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45" name="Line 5"/>
            <p:cNvSpPr/>
            <p:nvPr/>
          </p:nvSpPr>
          <p:spPr>
            <a:xfrm flipH="1">
              <a:off x="6911975" y="2708101"/>
              <a:ext cx="215900" cy="2305050"/>
            </a:xfrm>
            <a:prstGeom prst="line">
              <a:avLst/>
            </a:prstGeom>
            <a:ln w="38160">
              <a:solidFill>
                <a:srgbClr val="FF0000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46" name="Line 6"/>
            <p:cNvSpPr/>
            <p:nvPr/>
          </p:nvSpPr>
          <p:spPr>
            <a:xfrm flipH="1" flipV="1">
              <a:off x="2879725" y="4220989"/>
              <a:ext cx="3240088" cy="863600"/>
            </a:xfrm>
            <a:prstGeom prst="line">
              <a:avLst/>
            </a:prstGeom>
            <a:ln w="38160">
              <a:solidFill>
                <a:srgbClr val="FF0000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47" name="CustomShape 7"/>
            <p:cNvSpPr/>
            <p:nvPr/>
          </p:nvSpPr>
          <p:spPr>
            <a:xfrm>
              <a:off x="6948488" y="2347739"/>
              <a:ext cx="358775" cy="360362"/>
            </a:xfrm>
            <a:prstGeom prst="ellipse">
              <a:avLst/>
            </a:prstGeom>
            <a:noFill/>
            <a:ln w="38160">
              <a:solidFill>
                <a:srgbClr val="FF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382</Words>
  <Application>Microsoft Office PowerPoint</Application>
  <PresentationFormat>Affichage à l'écran (4:3)</PresentationFormat>
  <Paragraphs>82</Paragraphs>
  <Slides>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8</vt:i4>
      </vt:variant>
    </vt:vector>
  </HeadingPairs>
  <TitlesOfParts>
    <vt:vector size="10" baseType="lpstr">
      <vt:lpstr>Office Theme</vt:lpstr>
      <vt:lpstr>1_Office Theme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Marie</dc:creator>
  <cp:lastModifiedBy>MANE</cp:lastModifiedBy>
  <cp:revision>20</cp:revision>
  <dcterms:modified xsi:type="dcterms:W3CDTF">2017-12-21T17:36:30Z</dcterms:modified>
</cp:coreProperties>
</file>